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70" r:id="rId4"/>
    <p:sldId id="274" r:id="rId5"/>
    <p:sldId id="271" r:id="rId6"/>
    <p:sldId id="269" r:id="rId7"/>
    <p:sldId id="264" r:id="rId8"/>
    <p:sldId id="266" r:id="rId9"/>
    <p:sldId id="267" r:id="rId10"/>
    <p:sldId id="268" r:id="rId11"/>
    <p:sldId id="275" r:id="rId12"/>
    <p:sldId id="263" r:id="rId13"/>
    <p:sldId id="276" r:id="rId14"/>
    <p:sldId id="265" r:id="rId15"/>
    <p:sldId id="277" r:id="rId16"/>
    <p:sldId id="278" r:id="rId17"/>
    <p:sldId id="279" r:id="rId18"/>
    <p:sldId id="280" r:id="rId19"/>
    <p:sldId id="288" r:id="rId20"/>
    <p:sldId id="281" r:id="rId21"/>
    <p:sldId id="284" r:id="rId22"/>
    <p:sldId id="283" r:id="rId23"/>
    <p:sldId id="286" r:id="rId24"/>
    <p:sldId id="285" r:id="rId25"/>
    <p:sldId id="287" r:id="rId26"/>
    <p:sldId id="282"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62" y="36"/>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03A20-E6DB-4229-9670-8A16B022FB90}" type="datetimeFigureOut">
              <a:rPr lang="en-US" smtClean="0"/>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6E673-28E6-44AA-993E-D4B85A38AB45}" type="slidenum">
              <a:rPr lang="en-US" smtClean="0"/>
              <a:t>‹#›</a:t>
            </a:fld>
            <a:endParaRPr lang="en-US"/>
          </a:p>
        </p:txBody>
      </p:sp>
    </p:spTree>
    <p:extLst>
      <p:ext uri="{BB962C8B-B14F-4D97-AF65-F5344CB8AC3E}">
        <p14:creationId xmlns:p14="http://schemas.microsoft.com/office/powerpoint/2010/main" val="120703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jewishvirtuallibrary.org/jsource/Judaism/613_mitzvot.html" TargetMode="External"/><Relationship Id="rId7" Type="http://schemas.openxmlformats.org/officeDocument/2006/relationships/hyperlink" Target="http://www.jewishvirtuallibrary.org/jsource/Judaism/torah_reading.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jewishvirtuallibrary.org/jsource/Judaism/Shabbattoc.html" TargetMode="External"/><Relationship Id="rId5" Type="http://schemas.openxmlformats.org/officeDocument/2006/relationships/hyperlink" Target="http://www.jewishvirtuallibrary.org/jsource/Bible/Exodus20.html" TargetMode="External"/><Relationship Id="rId4" Type="http://schemas.openxmlformats.org/officeDocument/2006/relationships/hyperlink" Target="http://www.jewishvirtuallibrary.org/jsource/Judaism/command.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 of the Nativity in Bethlehem,</a:t>
            </a:r>
            <a:r>
              <a:rPr lang="en-US" baseline="0" dirty="0" smtClean="0"/>
              <a:t> Israel.  Small entrance door in center.  Built by Constantine’s mother, Helena.  Thought to be on original site of stable.</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a:t>
            </a:fld>
            <a:endParaRPr lang="en-US"/>
          </a:p>
        </p:txBody>
      </p:sp>
    </p:spTree>
    <p:extLst>
      <p:ext uri="{BB962C8B-B14F-4D97-AF65-F5344CB8AC3E}">
        <p14:creationId xmlns:p14="http://schemas.microsoft.com/office/powerpoint/2010/main" val="188619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 Hermon, tallest peak over 9,000 ft. above sea level.</a:t>
            </a:r>
            <a:r>
              <a:rPr lang="en-US" baseline="0" dirty="0" smtClean="0"/>
              <a:t> On border of Israel, Lebanon, &amp; Syria.  Can be seen 60 miles away. Jesus could see this from Nazareth.  Today Israel owns part of </a:t>
            </a:r>
            <a:r>
              <a:rPr lang="en-US" baseline="0" dirty="0" err="1" smtClean="0"/>
              <a:t>mt.</a:t>
            </a:r>
            <a:r>
              <a:rPr lang="en-US" baseline="0" dirty="0" smtClean="0"/>
              <a:t>, since 1967 war, and has a ski resort on a peak about 7,000 ft. tall.</a:t>
            </a:r>
          </a:p>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11</a:t>
            </a:fld>
            <a:endParaRPr lang="en-US"/>
          </a:p>
        </p:txBody>
      </p:sp>
    </p:spTree>
    <p:extLst>
      <p:ext uri="{BB962C8B-B14F-4D97-AF65-F5344CB8AC3E}">
        <p14:creationId xmlns:p14="http://schemas.microsoft.com/office/powerpoint/2010/main" val="352595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Nazareth today.</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12</a:t>
            </a:fld>
            <a:endParaRPr lang="en-US"/>
          </a:p>
        </p:txBody>
      </p:sp>
    </p:spTree>
    <p:extLst>
      <p:ext uri="{BB962C8B-B14F-4D97-AF65-F5344CB8AC3E}">
        <p14:creationId xmlns:p14="http://schemas.microsoft.com/office/powerpoint/2010/main" val="168331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http://www.bible-history.com/geography/ancient-israel/mount-hermon.html.  See regions on map.</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13</a:t>
            </a:fld>
            <a:endParaRPr lang="en-US"/>
          </a:p>
        </p:txBody>
      </p:sp>
    </p:spTree>
    <p:extLst>
      <p:ext uri="{BB962C8B-B14F-4D97-AF65-F5344CB8AC3E}">
        <p14:creationId xmlns:p14="http://schemas.microsoft.com/office/powerpoint/2010/main" val="53785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Day Nazareth.</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14</a:t>
            </a:fld>
            <a:endParaRPr lang="en-US"/>
          </a:p>
        </p:txBody>
      </p:sp>
    </p:spTree>
    <p:extLst>
      <p:ext uri="{BB962C8B-B14F-4D97-AF65-F5344CB8AC3E}">
        <p14:creationId xmlns:p14="http://schemas.microsoft.com/office/powerpoint/2010/main" val="57338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 built over site of synagogue in Nazareth.</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15</a:t>
            </a:fld>
            <a:endParaRPr lang="en-US"/>
          </a:p>
        </p:txBody>
      </p:sp>
    </p:spTree>
    <p:extLst>
      <p:ext uri="{BB962C8B-B14F-4D97-AF65-F5344CB8AC3E}">
        <p14:creationId xmlns:p14="http://schemas.microsoft.com/office/powerpoint/2010/main" val="284265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Synagogue of Capernaum.  This one dated AD 200-300.  Restored by Franciscans.  Probably built over site of synagogue of Jesus’ day.</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16</a:t>
            </a:fld>
            <a:endParaRPr lang="en-US"/>
          </a:p>
        </p:txBody>
      </p:sp>
    </p:spTree>
    <p:extLst>
      <p:ext uri="{BB962C8B-B14F-4D97-AF65-F5344CB8AC3E}">
        <p14:creationId xmlns:p14="http://schemas.microsoft.com/office/powerpoint/2010/main" val="181391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Fishermen at the Sea of Galilee (sunrise or sunset??)</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17</a:t>
            </a:fld>
            <a:endParaRPr lang="en-US"/>
          </a:p>
        </p:txBody>
      </p:sp>
    </p:spTree>
    <p:extLst>
      <p:ext uri="{BB962C8B-B14F-4D97-AF65-F5344CB8AC3E}">
        <p14:creationId xmlns:p14="http://schemas.microsoft.com/office/powerpoint/2010/main" val="229647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Fisherman pulling in his net.</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18</a:t>
            </a:fld>
            <a:endParaRPr lang="en-US"/>
          </a:p>
        </p:txBody>
      </p:sp>
    </p:spTree>
    <p:extLst>
      <p:ext uri="{BB962C8B-B14F-4D97-AF65-F5344CB8AC3E}">
        <p14:creationId xmlns:p14="http://schemas.microsoft.com/office/powerpoint/2010/main" val="309469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first called “Lord” (</a:t>
            </a:r>
            <a:r>
              <a:rPr lang="en-US" dirty="0" err="1" smtClean="0"/>
              <a:t>Kurios</a:t>
            </a:r>
            <a:r>
              <a:rPr lang="en-US" dirty="0" smtClean="0"/>
              <a:t>) in Luke 5 or Matt. 8 – by Peter and leper.</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19</a:t>
            </a:fld>
            <a:endParaRPr lang="en-US"/>
          </a:p>
        </p:txBody>
      </p:sp>
    </p:spTree>
    <p:extLst>
      <p:ext uri="{BB962C8B-B14F-4D97-AF65-F5344CB8AC3E}">
        <p14:creationId xmlns:p14="http://schemas.microsoft.com/office/powerpoint/2010/main" val="302898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Leprous hand from Google search “images of lepers.”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20</a:t>
            </a:fld>
            <a:endParaRPr lang="en-US"/>
          </a:p>
        </p:txBody>
      </p:sp>
    </p:spTree>
    <p:extLst>
      <p:ext uri="{BB962C8B-B14F-4D97-AF65-F5344CB8AC3E}">
        <p14:creationId xmlns:p14="http://schemas.microsoft.com/office/powerpoint/2010/main" val="14162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Diagram of floor plan of Church of the Nativity, Bethlehem.</a:t>
            </a:r>
          </a:p>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3</a:t>
            </a:fld>
            <a:endParaRPr lang="en-US"/>
          </a:p>
        </p:txBody>
      </p:sp>
    </p:spTree>
    <p:extLst>
      <p:ext uri="{BB962C8B-B14F-4D97-AF65-F5344CB8AC3E}">
        <p14:creationId xmlns:p14="http://schemas.microsoft.com/office/powerpoint/2010/main" val="75923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Leprous hands - from Google search “images of lepers.”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21</a:t>
            </a:fld>
            <a:endParaRPr lang="en-US"/>
          </a:p>
        </p:txBody>
      </p:sp>
    </p:spTree>
    <p:extLst>
      <p:ext uri="{BB962C8B-B14F-4D97-AF65-F5344CB8AC3E}">
        <p14:creationId xmlns:p14="http://schemas.microsoft.com/office/powerpoint/2010/main" val="425641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Google search “images of lepers.”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22</a:t>
            </a:fld>
            <a:endParaRPr lang="en-US"/>
          </a:p>
        </p:txBody>
      </p:sp>
    </p:spTree>
    <p:extLst>
      <p:ext uri="{BB962C8B-B14F-4D97-AF65-F5344CB8AC3E}">
        <p14:creationId xmlns:p14="http://schemas.microsoft.com/office/powerpoint/2010/main" val="108188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leper,</a:t>
            </a:r>
            <a:r>
              <a:rPr lang="en-US" baseline="0" dirty="0" smtClean="0"/>
              <a:t> Luke 5 &amp; Matt. 8.</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23</a:t>
            </a:fld>
            <a:endParaRPr lang="en-US"/>
          </a:p>
        </p:txBody>
      </p:sp>
    </p:spTree>
    <p:extLst>
      <p:ext uri="{BB962C8B-B14F-4D97-AF65-F5344CB8AC3E}">
        <p14:creationId xmlns:p14="http://schemas.microsoft.com/office/powerpoint/2010/main" val="286219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Google search “images of lepers.”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24</a:t>
            </a:fld>
            <a:endParaRPr lang="en-US"/>
          </a:p>
        </p:txBody>
      </p:sp>
    </p:spTree>
    <p:extLst>
      <p:ext uri="{BB962C8B-B14F-4D97-AF65-F5344CB8AC3E}">
        <p14:creationId xmlns:p14="http://schemas.microsoft.com/office/powerpoint/2010/main" val="389677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Jesus to leper.</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25</a:t>
            </a:fld>
            <a:endParaRPr lang="en-US"/>
          </a:p>
        </p:txBody>
      </p:sp>
    </p:spTree>
    <p:extLst>
      <p:ext uri="{BB962C8B-B14F-4D97-AF65-F5344CB8AC3E}">
        <p14:creationId xmlns:p14="http://schemas.microsoft.com/office/powerpoint/2010/main" val="84904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Google search “images of lepers.”  Jesus with leper.  Moved with compassion (Mark 1:41)</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26</a:t>
            </a:fld>
            <a:endParaRPr lang="en-US"/>
          </a:p>
        </p:txBody>
      </p:sp>
    </p:spTree>
    <p:extLst>
      <p:ext uri="{BB962C8B-B14F-4D97-AF65-F5344CB8AC3E}">
        <p14:creationId xmlns:p14="http://schemas.microsoft.com/office/powerpoint/2010/main" val="631158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27</a:t>
            </a:fld>
            <a:endParaRPr lang="en-US"/>
          </a:p>
        </p:txBody>
      </p:sp>
    </p:spTree>
    <p:extLst>
      <p:ext uri="{BB962C8B-B14F-4D97-AF65-F5344CB8AC3E}">
        <p14:creationId xmlns:p14="http://schemas.microsoft.com/office/powerpoint/2010/main" val="2932452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Wineskin made from animal.</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28</a:t>
            </a:fld>
            <a:endParaRPr lang="en-US"/>
          </a:p>
        </p:txBody>
      </p:sp>
    </p:spTree>
    <p:extLst>
      <p:ext uri="{BB962C8B-B14F-4D97-AF65-F5344CB8AC3E}">
        <p14:creationId xmlns:p14="http://schemas.microsoft.com/office/powerpoint/2010/main" val="2143122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Barley field.  Harvest is usually late March, early April.</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29</a:t>
            </a:fld>
            <a:endParaRPr lang="en-US"/>
          </a:p>
        </p:txBody>
      </p:sp>
    </p:spTree>
    <p:extLst>
      <p:ext uri="{BB962C8B-B14F-4D97-AF65-F5344CB8AC3E}">
        <p14:creationId xmlns:p14="http://schemas.microsoft.com/office/powerpoint/2010/main" val="2272007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Hebrew reference book, The </a:t>
            </a:r>
            <a:r>
              <a:rPr lang="en-US" i="1" dirty="0" smtClean="0"/>
              <a:t>Mishnah</a:t>
            </a:r>
            <a:r>
              <a:rPr lang="en-US" dirty="0" smtClean="0"/>
              <a:t>, list many, many rules for keeping the Torah, law of Moses.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30</a:t>
            </a:fld>
            <a:endParaRPr lang="en-US"/>
          </a:p>
        </p:txBody>
      </p:sp>
    </p:spTree>
    <p:extLst>
      <p:ext uri="{BB962C8B-B14F-4D97-AF65-F5344CB8AC3E}">
        <p14:creationId xmlns:p14="http://schemas.microsoft.com/office/powerpoint/2010/main" val="292467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Apartment below church where Jerome spent 30 years translating the Bible from Hebrew &amp; Greek into Latin.</a:t>
            </a:r>
          </a:p>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4</a:t>
            </a:fld>
            <a:endParaRPr lang="en-US"/>
          </a:p>
        </p:txBody>
      </p:sp>
    </p:spTree>
    <p:extLst>
      <p:ext uri="{BB962C8B-B14F-4D97-AF65-F5344CB8AC3E}">
        <p14:creationId xmlns:p14="http://schemas.microsoft.com/office/powerpoint/2010/main" val="131573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 video (about 2 min.) on synagogue scene of Jesus healing man with withered hand.</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31</a:t>
            </a:fld>
            <a:endParaRPr lang="en-US"/>
          </a:p>
        </p:txBody>
      </p:sp>
    </p:spTree>
    <p:extLst>
      <p:ext uri="{BB962C8B-B14F-4D97-AF65-F5344CB8AC3E}">
        <p14:creationId xmlns:p14="http://schemas.microsoft.com/office/powerpoint/2010/main" val="536241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Essenes’ town Qumran near</a:t>
            </a:r>
            <a:r>
              <a:rPr lang="en-US" baseline="0" dirty="0" smtClean="0"/>
              <a:t> Dead Sea. http://en.wikipedia.org/wiki/Essenes  Group believed to have left the Dead See Scrolls.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32</a:t>
            </a:fld>
            <a:endParaRPr lang="en-US"/>
          </a:p>
        </p:txBody>
      </p:sp>
    </p:spTree>
    <p:extLst>
      <p:ext uri="{BB962C8B-B14F-4D97-AF65-F5344CB8AC3E}">
        <p14:creationId xmlns:p14="http://schemas.microsoft.com/office/powerpoint/2010/main" val="3793113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Oral Law is a legal commentary on the Torah, explaining how its commandments are to be carried out. Common sense suggests that some sort of oral tradition was always needed to accompany the Written Law, because the Torah alone, even with its </a:t>
            </a:r>
            <a:r>
              <a:rPr lang="en-US" sz="1200" b="0" i="0" kern="1200" dirty="0" smtClean="0">
                <a:solidFill>
                  <a:schemeClr val="tx1"/>
                </a:solidFill>
                <a:effectLst/>
                <a:latin typeface="+mn-lt"/>
                <a:ea typeface="+mn-ea"/>
                <a:cs typeface="+mn-cs"/>
                <a:hlinkClick r:id="rId3"/>
              </a:rPr>
              <a:t>613 commandments</a:t>
            </a:r>
            <a:r>
              <a:rPr lang="en-US" sz="1200" b="0" i="0" kern="1200" dirty="0" smtClean="0">
                <a:solidFill>
                  <a:schemeClr val="tx1"/>
                </a:solidFill>
                <a:effectLst/>
                <a:latin typeface="+mn-lt"/>
                <a:ea typeface="+mn-ea"/>
                <a:cs typeface="+mn-cs"/>
              </a:rPr>
              <a:t>, is an insufficient guide to Jewish life. For example, the fourth of the </a:t>
            </a:r>
            <a:r>
              <a:rPr lang="en-US" sz="1200" b="0" i="0" kern="1200" dirty="0" smtClean="0">
                <a:solidFill>
                  <a:schemeClr val="tx1"/>
                </a:solidFill>
                <a:effectLst/>
                <a:latin typeface="+mn-lt"/>
                <a:ea typeface="+mn-ea"/>
                <a:cs typeface="+mn-cs"/>
                <a:hlinkClick r:id="rId4"/>
              </a:rPr>
              <a:t>Ten Commandments</a:t>
            </a:r>
            <a:r>
              <a:rPr lang="en-US" sz="1200" b="0" i="0" kern="1200" dirty="0" smtClean="0">
                <a:solidFill>
                  <a:schemeClr val="tx1"/>
                </a:solidFill>
                <a:effectLst/>
                <a:latin typeface="+mn-lt"/>
                <a:ea typeface="+mn-ea"/>
                <a:cs typeface="+mn-cs"/>
              </a:rPr>
              <a:t>, ordains, "Remember the Sabbath day to make it holy" (</a:t>
            </a:r>
            <a:r>
              <a:rPr lang="en-US" sz="1200" b="0" i="0" kern="1200" dirty="0" smtClean="0">
                <a:solidFill>
                  <a:schemeClr val="tx1"/>
                </a:solidFill>
                <a:effectLst/>
                <a:latin typeface="+mn-lt"/>
                <a:ea typeface="+mn-ea"/>
                <a:cs typeface="+mn-cs"/>
                <a:hlinkClick r:id="rId5"/>
              </a:rPr>
              <a:t>Exodus 20:8</a:t>
            </a:r>
            <a:r>
              <a:rPr lang="en-US" sz="1200" b="0" i="0" kern="1200" dirty="0" smtClean="0">
                <a:solidFill>
                  <a:schemeClr val="tx1"/>
                </a:solidFill>
                <a:effectLst/>
                <a:latin typeface="+mn-lt"/>
                <a:ea typeface="+mn-ea"/>
                <a:cs typeface="+mn-cs"/>
              </a:rPr>
              <a:t>). From the </a:t>
            </a:r>
            <a:r>
              <a:rPr lang="en-US" sz="1200" b="0" i="0" kern="1200" dirty="0" smtClean="0">
                <a:solidFill>
                  <a:schemeClr val="tx1"/>
                </a:solidFill>
                <a:effectLst/>
                <a:latin typeface="+mn-lt"/>
                <a:ea typeface="+mn-ea"/>
                <a:cs typeface="+mn-cs"/>
                <a:hlinkClick r:id="rId6"/>
              </a:rPr>
              <a:t>Sabbath's</a:t>
            </a:r>
            <a:r>
              <a:rPr lang="en-US" sz="1200" b="0" i="0" kern="1200" dirty="0" smtClean="0">
                <a:solidFill>
                  <a:schemeClr val="tx1"/>
                </a:solidFill>
                <a:effectLst/>
                <a:latin typeface="+mn-lt"/>
                <a:ea typeface="+mn-ea"/>
                <a:cs typeface="+mn-cs"/>
              </a:rPr>
              <a:t> inclusion in the Ten Commandments, it is clear that the Torah regards it as an important holiday. Yet when one looks for the specific biblical laws regulating how to observe the day, one finds only injunctions against lighting a fire, going away from one's dwelling, cutting down a tree, plowing and harvesting. Would merely refraining from these few activities fulfill the biblical command to make the Sabbath holy? Indeed, the Sabbath rituals that are most commonly associated with holiness-lighting of candles, reciting the </a:t>
            </a:r>
            <a:r>
              <a:rPr lang="en-US" sz="1200" b="0" i="1" kern="1200" dirty="0" err="1" smtClean="0">
                <a:solidFill>
                  <a:schemeClr val="tx1"/>
                </a:solidFill>
                <a:effectLst/>
                <a:latin typeface="+mn-lt"/>
                <a:ea typeface="+mn-ea"/>
                <a:cs typeface="+mn-cs"/>
              </a:rPr>
              <a:t>kiddush</a:t>
            </a:r>
            <a:r>
              <a:rPr lang="en-US" sz="1200" b="0" i="0" kern="1200" dirty="0" smtClean="0">
                <a:solidFill>
                  <a:schemeClr val="tx1"/>
                </a:solidFill>
                <a:effectLst/>
                <a:latin typeface="+mn-lt"/>
                <a:ea typeface="+mn-ea"/>
                <a:cs typeface="+mn-cs"/>
              </a:rPr>
              <a:t>, and the </a:t>
            </a:r>
            <a:r>
              <a:rPr lang="en-US" sz="1200" b="0" i="0" kern="1200" dirty="0" smtClean="0">
                <a:solidFill>
                  <a:schemeClr val="tx1"/>
                </a:solidFill>
                <a:effectLst/>
                <a:latin typeface="+mn-lt"/>
                <a:ea typeface="+mn-ea"/>
                <a:cs typeface="+mn-cs"/>
                <a:hlinkClick r:id="rId7"/>
              </a:rPr>
              <a:t>reading of the weekly Torah portion</a:t>
            </a:r>
            <a:r>
              <a:rPr lang="en-US" sz="1200" b="0" i="0" kern="1200" dirty="0" smtClean="0">
                <a:solidFill>
                  <a:schemeClr val="tx1"/>
                </a:solidFill>
                <a:effectLst/>
                <a:latin typeface="+mn-lt"/>
                <a:ea typeface="+mn-ea"/>
                <a:cs typeface="+mn-cs"/>
              </a:rPr>
              <a:t> are found not in the Torah, but in the Oral Law. </a:t>
            </a:r>
            <a:r>
              <a:rPr lang="en-US" sz="1200" b="0" i="0" kern="1200" smtClean="0">
                <a:solidFill>
                  <a:schemeClr val="tx1"/>
                </a:solidFill>
                <a:effectLst/>
                <a:latin typeface="+mn-lt"/>
                <a:ea typeface="+mn-ea"/>
                <a:cs typeface="+mn-cs"/>
              </a:rPr>
              <a:t>http://www.jewishvirtuallibrary.org/jsource/Judaism/talmud_&amp;_mishna.html</a:t>
            </a:r>
            <a:r>
              <a:rPr lang="en-US" smtClean="0"/>
              <a:t>   </a:t>
            </a:r>
          </a:p>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33</a:t>
            </a:fld>
            <a:endParaRPr lang="en-US"/>
          </a:p>
        </p:txBody>
      </p:sp>
    </p:spTree>
    <p:extLst>
      <p:ext uri="{BB962C8B-B14F-4D97-AF65-F5344CB8AC3E}">
        <p14:creationId xmlns:p14="http://schemas.microsoft.com/office/powerpoint/2010/main" val="200105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to be exact site of birthplace of Christ.</a:t>
            </a:r>
          </a:p>
          <a:p>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5</a:t>
            </a:fld>
            <a:endParaRPr lang="en-US"/>
          </a:p>
        </p:txBody>
      </p:sp>
    </p:spTree>
    <p:extLst>
      <p:ext uri="{BB962C8B-B14F-4D97-AF65-F5344CB8AC3E}">
        <p14:creationId xmlns:p14="http://schemas.microsoft.com/office/powerpoint/2010/main" val="330561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Actor portraying old Simeon</a:t>
            </a:r>
            <a:r>
              <a:rPr lang="en-US" baseline="0" dirty="0" smtClean="0"/>
              <a:t> in the temple, blessing Jesus.</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6</a:t>
            </a:fld>
            <a:endParaRPr lang="en-US"/>
          </a:p>
        </p:txBody>
      </p:sp>
    </p:spTree>
    <p:extLst>
      <p:ext uri="{BB962C8B-B14F-4D97-AF65-F5344CB8AC3E}">
        <p14:creationId xmlns:p14="http://schemas.microsoft.com/office/powerpoint/2010/main" val="127068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came here to this well in Nazareth from an uphill stream about a mile away,</a:t>
            </a:r>
            <a:r>
              <a:rPr lang="en-US" baseline="0" dirty="0" smtClean="0"/>
              <a:t> via conduit.</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7</a:t>
            </a:fld>
            <a:endParaRPr lang="en-US"/>
          </a:p>
        </p:txBody>
      </p:sp>
    </p:spTree>
    <p:extLst>
      <p:ext uri="{BB962C8B-B14F-4D97-AF65-F5344CB8AC3E}">
        <p14:creationId xmlns:p14="http://schemas.microsoft.com/office/powerpoint/2010/main" val="218378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poor family in Bible days.  There were at least 7 children in Mary &amp; Joseph’s family.</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8</a:t>
            </a:fld>
            <a:endParaRPr lang="en-US"/>
          </a:p>
        </p:txBody>
      </p:sp>
    </p:spTree>
    <p:extLst>
      <p:ext uri="{BB962C8B-B14F-4D97-AF65-F5344CB8AC3E}">
        <p14:creationId xmlns:p14="http://schemas.microsoft.com/office/powerpoint/2010/main" val="283695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Mary taught her daughters to spin and weave.</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9</a:t>
            </a:fld>
            <a:endParaRPr lang="en-US"/>
          </a:p>
        </p:txBody>
      </p:sp>
    </p:spTree>
    <p:extLst>
      <p:ext uri="{BB962C8B-B14F-4D97-AF65-F5344CB8AC3E}">
        <p14:creationId xmlns:p14="http://schemas.microsoft.com/office/powerpoint/2010/main" val="195634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family’s home.</a:t>
            </a:r>
            <a:endParaRPr lang="en-US" dirty="0"/>
          </a:p>
        </p:txBody>
      </p:sp>
      <p:sp>
        <p:nvSpPr>
          <p:cNvPr id="4" name="Slide Number Placeholder 3"/>
          <p:cNvSpPr>
            <a:spLocks noGrp="1"/>
          </p:cNvSpPr>
          <p:nvPr>
            <p:ph type="sldNum" sz="quarter" idx="10"/>
          </p:nvPr>
        </p:nvSpPr>
        <p:spPr/>
        <p:txBody>
          <a:bodyPr/>
          <a:lstStyle/>
          <a:p>
            <a:fld id="{82C6E673-28E6-44AA-993E-D4B85A38AB45}" type="slidenum">
              <a:rPr lang="en-US" smtClean="0"/>
              <a:t>10</a:t>
            </a:fld>
            <a:endParaRPr lang="en-US"/>
          </a:p>
        </p:txBody>
      </p:sp>
    </p:spTree>
    <p:extLst>
      <p:ext uri="{BB962C8B-B14F-4D97-AF65-F5344CB8AC3E}">
        <p14:creationId xmlns:p14="http://schemas.microsoft.com/office/powerpoint/2010/main" val="29659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0A29C-F872-4253-9E62-EAF4176C8F6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162813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0A29C-F872-4253-9E62-EAF4176C8F6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373392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0A29C-F872-4253-9E62-EAF4176C8F6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392696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0A29C-F872-4253-9E62-EAF4176C8F6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106930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0A29C-F872-4253-9E62-EAF4176C8F6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408705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0A29C-F872-4253-9E62-EAF4176C8F6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416721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0A29C-F872-4253-9E62-EAF4176C8F65}" type="datetimeFigureOut">
              <a:rPr lang="en-US" smtClean="0"/>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40041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0A29C-F872-4253-9E62-EAF4176C8F65}"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364934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0A29C-F872-4253-9E62-EAF4176C8F65}"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320500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A29C-F872-4253-9E62-EAF4176C8F6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154390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A29C-F872-4253-9E62-EAF4176C8F6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EC6F-9C15-4B50-8E6F-26091A3B0428}" type="slidenum">
              <a:rPr lang="en-US" smtClean="0"/>
              <a:t>‹#›</a:t>
            </a:fld>
            <a:endParaRPr lang="en-US"/>
          </a:p>
        </p:txBody>
      </p:sp>
    </p:spTree>
    <p:extLst>
      <p:ext uri="{BB962C8B-B14F-4D97-AF65-F5344CB8AC3E}">
        <p14:creationId xmlns:p14="http://schemas.microsoft.com/office/powerpoint/2010/main" val="175648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0A29C-F872-4253-9E62-EAF4176C8F65}" type="datetimeFigureOut">
              <a:rPr lang="en-US" smtClean="0"/>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EC6F-9C15-4B50-8E6F-26091A3B0428}" type="slidenum">
              <a:rPr lang="en-US" smtClean="0"/>
              <a:t>‹#›</a:t>
            </a:fld>
            <a:endParaRPr lang="en-US"/>
          </a:p>
        </p:txBody>
      </p:sp>
    </p:spTree>
    <p:extLst>
      <p:ext uri="{BB962C8B-B14F-4D97-AF65-F5344CB8AC3E}">
        <p14:creationId xmlns:p14="http://schemas.microsoft.com/office/powerpoint/2010/main" val="44035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Watching Jesus Grow Up</a:t>
            </a:r>
            <a:endParaRPr lang="en-US" dirty="0"/>
          </a:p>
        </p:txBody>
      </p:sp>
      <p:sp>
        <p:nvSpPr>
          <p:cNvPr id="3" name="Subtitle 2"/>
          <p:cNvSpPr>
            <a:spLocks noGrp="1"/>
          </p:cNvSpPr>
          <p:nvPr>
            <p:ph type="subTitle" idx="1"/>
          </p:nvPr>
        </p:nvSpPr>
        <p:spPr/>
        <p:txBody>
          <a:bodyPr/>
          <a:lstStyle/>
          <a:p>
            <a:r>
              <a:rPr lang="en-US" dirty="0" smtClean="0">
                <a:solidFill>
                  <a:schemeClr val="tx1"/>
                </a:solidFill>
              </a:rPr>
              <a:t>Luke – Chapter Two</a:t>
            </a:r>
            <a:endParaRPr lang="en-US" dirty="0">
              <a:solidFill>
                <a:schemeClr val="tx1"/>
              </a:solidFill>
            </a:endParaRPr>
          </a:p>
        </p:txBody>
      </p:sp>
    </p:spTree>
    <p:extLst>
      <p:ext uri="{BB962C8B-B14F-4D97-AF65-F5344CB8AC3E}">
        <p14:creationId xmlns:p14="http://schemas.microsoft.com/office/powerpoint/2010/main" val="343302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c.photoshelter.com/img-get/I0000A9iDJSA3XU8/s/900/900/HI59-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725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74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hotos of mount hermon isra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hotos of mount hermon isra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otos of mount hermon isra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hotos of mount hermon israe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photos of mount hermon israe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photos of mount hermon israe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photos of mount hermon israe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photos of mount hermon israe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photos of mount hermon israe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descr="Image result for photos of mount hermon israel"/>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2" descr="Image result for photos of mount hermon israel"/>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4" descr="Image result for photos of mount hermon israel"/>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6" descr="Image result for photos of mount hermon israel"/>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8" descr="Image result for photos of mount hermon israel"/>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0" descr="Image result for photos of mount hermon israel"/>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2" descr="Image result for photos of mount hermon israel"/>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34" descr="Image result for photos of mount hermon israel"/>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36" descr="Image result for photos of mount hermon israel"/>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38" descr="Image result for photos of mount hermon israel"/>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0" descr="Image result for photos of mount hermon israel"/>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2" descr="Image result for photos of mount hermon israel"/>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4" descr="Image result for photos of mount hermon israel"/>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6" descr="Image result for photos of mount hermon israel"/>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48" descr="Image result for photos of mount hermon israel"/>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50" descr="Image result for photos of mount hermon israel"/>
          <p:cNvSpPr>
            <a:spLocks noChangeAspect="1" noChangeArrowheads="1"/>
          </p:cNvSpPr>
          <p:nvPr/>
        </p:nvSpPr>
        <p:spPr bwMode="auto">
          <a:xfrm>
            <a:off x="38131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52" descr="Image result for photos of mount hermon israel"/>
          <p:cNvSpPr>
            <a:spLocks noChangeAspect="1" noChangeArrowheads="1"/>
          </p:cNvSpPr>
          <p:nvPr/>
        </p:nvSpPr>
        <p:spPr bwMode="auto">
          <a:xfrm>
            <a:off x="39655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54" descr="Image result for photos of mount hermon israel"/>
          <p:cNvSpPr>
            <a:spLocks noChangeAspect="1" noChangeArrowheads="1"/>
          </p:cNvSpPr>
          <p:nvPr/>
        </p:nvSpPr>
        <p:spPr bwMode="auto">
          <a:xfrm>
            <a:off x="41179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56" descr="Image result for photos of mount hermon israel"/>
          <p:cNvSpPr>
            <a:spLocks noChangeAspect="1" noChangeArrowheads="1"/>
          </p:cNvSpPr>
          <p:nvPr/>
        </p:nvSpPr>
        <p:spPr bwMode="auto">
          <a:xfrm>
            <a:off x="4270375" y="397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58" descr="Image result for photos of mount hermon israel"/>
          <p:cNvSpPr>
            <a:spLocks noChangeAspect="1" noChangeArrowheads="1"/>
          </p:cNvSpPr>
          <p:nvPr/>
        </p:nvSpPr>
        <p:spPr bwMode="auto">
          <a:xfrm>
            <a:off x="4422775" y="412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60" descr="Image result for photos of mount hermon israel"/>
          <p:cNvSpPr>
            <a:spLocks noChangeAspect="1" noChangeArrowheads="1"/>
          </p:cNvSpPr>
          <p:nvPr/>
        </p:nvSpPr>
        <p:spPr bwMode="auto">
          <a:xfrm>
            <a:off x="4575175" y="427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62" descr="Image result for photos of mount hermon israel"/>
          <p:cNvSpPr>
            <a:spLocks noChangeAspect="1" noChangeArrowheads="1"/>
          </p:cNvSpPr>
          <p:nvPr/>
        </p:nvSpPr>
        <p:spPr bwMode="auto">
          <a:xfrm>
            <a:off x="4727575" y="442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64" descr="Image result for photos of mount hermon israel"/>
          <p:cNvSpPr>
            <a:spLocks noChangeAspect="1" noChangeArrowheads="1"/>
          </p:cNvSpPr>
          <p:nvPr/>
        </p:nvSpPr>
        <p:spPr bwMode="auto">
          <a:xfrm>
            <a:off x="4879975" y="457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66" descr="Image result for photos of mount hermon israel"/>
          <p:cNvSpPr>
            <a:spLocks noChangeAspect="1" noChangeArrowheads="1"/>
          </p:cNvSpPr>
          <p:nvPr/>
        </p:nvSpPr>
        <p:spPr bwMode="auto">
          <a:xfrm>
            <a:off x="5032375" y="473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68" descr="Image result for photos of mount hermon israel"/>
          <p:cNvSpPr>
            <a:spLocks noChangeAspect="1" noChangeArrowheads="1"/>
          </p:cNvSpPr>
          <p:nvPr/>
        </p:nvSpPr>
        <p:spPr bwMode="auto">
          <a:xfrm>
            <a:off x="5184775" y="488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70" descr="Image result for photos of mount hermon israel"/>
          <p:cNvSpPr>
            <a:spLocks noChangeAspect="1" noChangeArrowheads="1"/>
          </p:cNvSpPr>
          <p:nvPr/>
        </p:nvSpPr>
        <p:spPr bwMode="auto">
          <a:xfrm>
            <a:off x="5337175" y="503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AutoShape 72" descr="Image result for photos of mount hermon israel"/>
          <p:cNvSpPr>
            <a:spLocks noChangeAspect="1" noChangeArrowheads="1"/>
          </p:cNvSpPr>
          <p:nvPr/>
        </p:nvSpPr>
        <p:spPr bwMode="auto">
          <a:xfrm>
            <a:off x="5489575" y="518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74" descr="Image result for photos of mount hermon israel"/>
          <p:cNvSpPr>
            <a:spLocks noChangeAspect="1" noChangeArrowheads="1"/>
          </p:cNvSpPr>
          <p:nvPr/>
        </p:nvSpPr>
        <p:spPr bwMode="auto">
          <a:xfrm>
            <a:off x="5641975" y="534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76" descr="Image result for photos of mount hermon israel"/>
          <p:cNvSpPr>
            <a:spLocks noChangeAspect="1" noChangeArrowheads="1"/>
          </p:cNvSpPr>
          <p:nvPr/>
        </p:nvSpPr>
        <p:spPr bwMode="auto">
          <a:xfrm>
            <a:off x="5794375" y="549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utoShape 78" descr="Image result for photos of mount hermon israel"/>
          <p:cNvSpPr>
            <a:spLocks noChangeAspect="1" noChangeArrowheads="1"/>
          </p:cNvSpPr>
          <p:nvPr/>
        </p:nvSpPr>
        <p:spPr bwMode="auto">
          <a:xfrm>
            <a:off x="5946775" y="564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80" descr="Image result for photos of mount hermon israel"/>
          <p:cNvSpPr>
            <a:spLocks noChangeAspect="1" noChangeArrowheads="1"/>
          </p:cNvSpPr>
          <p:nvPr/>
        </p:nvSpPr>
        <p:spPr bwMode="auto">
          <a:xfrm>
            <a:off x="6099175" y="579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AutoShape 82" descr="Image result for photos of mount hermon israel"/>
          <p:cNvSpPr>
            <a:spLocks noChangeAspect="1" noChangeArrowheads="1"/>
          </p:cNvSpPr>
          <p:nvPr/>
        </p:nvSpPr>
        <p:spPr bwMode="auto">
          <a:xfrm>
            <a:off x="6251575" y="595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AutoShape 84" descr="Image result for photos of mount hermon israel"/>
          <p:cNvSpPr>
            <a:spLocks noChangeAspect="1" noChangeArrowheads="1"/>
          </p:cNvSpPr>
          <p:nvPr/>
        </p:nvSpPr>
        <p:spPr bwMode="auto">
          <a:xfrm>
            <a:off x="6403975" y="610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86" descr="Image result for photos of mount hermon israel"/>
          <p:cNvSpPr>
            <a:spLocks noChangeAspect="1" noChangeArrowheads="1"/>
          </p:cNvSpPr>
          <p:nvPr/>
        </p:nvSpPr>
        <p:spPr bwMode="auto">
          <a:xfrm>
            <a:off x="6556375" y="625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AutoShape 88" descr="Image result for photos of mount hermon israel"/>
          <p:cNvSpPr>
            <a:spLocks noChangeAspect="1" noChangeArrowheads="1"/>
          </p:cNvSpPr>
          <p:nvPr/>
        </p:nvSpPr>
        <p:spPr bwMode="auto">
          <a:xfrm>
            <a:off x="6708775" y="640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AutoShape 90" descr="Image result for photos of mount hermon israel"/>
          <p:cNvSpPr>
            <a:spLocks noChangeAspect="1" noChangeArrowheads="1"/>
          </p:cNvSpPr>
          <p:nvPr/>
        </p:nvSpPr>
        <p:spPr bwMode="auto">
          <a:xfrm>
            <a:off x="6861175" y="656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AutoShape 92" descr="Image result for photos of mount hermon israel"/>
          <p:cNvSpPr>
            <a:spLocks noChangeAspect="1" noChangeArrowheads="1"/>
          </p:cNvSpPr>
          <p:nvPr/>
        </p:nvSpPr>
        <p:spPr bwMode="auto">
          <a:xfrm>
            <a:off x="7013575" y="671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AutoShape 94" descr="Image result for photos of mount hermon israel"/>
          <p:cNvSpPr>
            <a:spLocks noChangeAspect="1" noChangeArrowheads="1"/>
          </p:cNvSpPr>
          <p:nvPr/>
        </p:nvSpPr>
        <p:spPr bwMode="auto">
          <a:xfrm>
            <a:off x="7165975" y="686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1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56" y="769937"/>
            <a:ext cx="822572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44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encrypted-tbn3.gstatic.com/images?q=tbn:ANd9GcSphMUrzthMJPLufBvxQwOrSc_tvNs7IY8s2qdeX9zkSMO7AIgj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37" y="914400"/>
            <a:ext cx="744302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srael in New Testament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685800"/>
            <a:ext cx="3962400" cy="56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9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adfield.com/2002/images/nazare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38" y="685800"/>
            <a:ext cx="825387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61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lomholytours.com/wp-content/uploads/2013/09/Synagogue-Church-of-Nazare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6" y="539222"/>
            <a:ext cx="8484417" cy="564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52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eatcommission.com/israel/CapernaumSynagog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1" y="826826"/>
            <a:ext cx="8027181" cy="534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99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lobible.com/images/gallery/easter/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8183879" cy="51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92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3.gstatic.com/images?q=tbn:ANd9GcSosWZQOYggABvniD0KPoHWiW4WZHL0LsNtY_Io6PkT_knH2FAa1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143000"/>
            <a:ext cx="7499350" cy="418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8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Greek </a:t>
            </a:r>
            <a:r>
              <a:rPr lang="en-US" i="1" dirty="0" err="1" smtClean="0"/>
              <a:t>kurios</a:t>
            </a:r>
            <a:endParaRPr lang="en-US" i="1" dirty="0"/>
          </a:p>
        </p:txBody>
      </p:sp>
      <p:sp>
        <p:nvSpPr>
          <p:cNvPr id="3" name="Content Placeholder 2"/>
          <p:cNvSpPr>
            <a:spLocks noGrp="1"/>
          </p:cNvSpPr>
          <p:nvPr>
            <p:ph idx="1"/>
          </p:nvPr>
        </p:nvSpPr>
        <p:spPr/>
        <p:txBody>
          <a:bodyPr/>
          <a:lstStyle/>
          <a:p>
            <a:r>
              <a:rPr lang="en-US" dirty="0" smtClean="0"/>
              <a:t>As divine title of Jesus, occurs in NT </a:t>
            </a:r>
            <a:r>
              <a:rPr lang="en-US" b="1" dirty="0" smtClean="0"/>
              <a:t>663 times</a:t>
            </a:r>
            <a:r>
              <a:rPr lang="en-US" dirty="0" smtClean="0"/>
              <a:t>.  That the intent is to identify Jesus Christ with the OT Deity is evident from Mat. 3:3; 12:8; 21:9; (Ps. 118:26) 22:43-45; </a:t>
            </a:r>
            <a:r>
              <a:rPr lang="en-US" dirty="0" err="1" smtClean="0"/>
              <a:t>Lk</a:t>
            </a:r>
            <a:r>
              <a:rPr lang="en-US" dirty="0" smtClean="0"/>
              <a:t>. 1:43…John 20:28…. </a:t>
            </a:r>
            <a:r>
              <a:rPr lang="en-US" dirty="0" err="1" smtClean="0"/>
              <a:t>Scoffield</a:t>
            </a:r>
            <a:r>
              <a:rPr lang="en-US" dirty="0" smtClean="0"/>
              <a:t> Bible p. 1005</a:t>
            </a:r>
          </a:p>
          <a:p>
            <a:endParaRPr lang="en-US" dirty="0"/>
          </a:p>
          <a:p>
            <a:r>
              <a:rPr lang="en-US" dirty="0" smtClean="0"/>
              <a:t>OT – LORD=</a:t>
            </a:r>
            <a:r>
              <a:rPr lang="en-US" i="1" dirty="0" smtClean="0"/>
              <a:t>Jehovah</a:t>
            </a:r>
            <a:r>
              <a:rPr lang="en-US" dirty="0" smtClean="0"/>
              <a:t>, Lord = </a:t>
            </a:r>
            <a:r>
              <a:rPr lang="en-US" i="1" dirty="0" err="1" smtClean="0"/>
              <a:t>Adon</a:t>
            </a:r>
            <a:r>
              <a:rPr lang="en-US" dirty="0" smtClean="0"/>
              <a:t> or </a:t>
            </a:r>
            <a:r>
              <a:rPr lang="en-US" i="1" dirty="0" smtClean="0"/>
              <a:t>Adonai</a:t>
            </a:r>
          </a:p>
          <a:p>
            <a:r>
              <a:rPr lang="en-US" dirty="0" smtClean="0"/>
              <a:t>“</a:t>
            </a:r>
            <a:r>
              <a:rPr lang="en-US" dirty="0" err="1"/>
              <a:t>K</a:t>
            </a:r>
            <a:r>
              <a:rPr lang="en-US" dirty="0" err="1" smtClean="0"/>
              <a:t>urios</a:t>
            </a:r>
            <a:r>
              <a:rPr lang="en-US" dirty="0" smtClean="0"/>
              <a:t>” is Greek equivalent of </a:t>
            </a:r>
            <a:r>
              <a:rPr lang="en-US" i="1" dirty="0" smtClean="0"/>
              <a:t>Adonai</a:t>
            </a:r>
            <a:r>
              <a:rPr lang="en-US" dirty="0" smtClean="0"/>
              <a:t>.</a:t>
            </a:r>
            <a:endParaRPr lang="en-US" dirty="0"/>
          </a:p>
        </p:txBody>
      </p:sp>
    </p:spTree>
    <p:extLst>
      <p:ext uri="{BB962C8B-B14F-4D97-AF65-F5344CB8AC3E}">
        <p14:creationId xmlns:p14="http://schemas.microsoft.com/office/powerpoint/2010/main" val="257301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atlastours.net/holyland/church_of_nativ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545670"/>
            <a:ext cx="8622472" cy="562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0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0.gstatic.com/images?q=tbn:ANd9GcQM7-ULIAT9nANJ4c4FRNRLpzBywCB-FbFlolQOjTLaf4gKTw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085043" cy="48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9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QUExQWFRUXGRwYGRgYGBcaGBgZFxoYFxgdGBwdHCggGB0lHBcXIjEhJSkrLi4uFx8zODMsNygtLisBCgoKDg0OGhAQGiwkHyQsLCwsLCwsLCwsLCwsLCwsLCwsLCwsLCwsLCwsLCwsLCwsLCwsLCwsLCwsLCwsLCwsLP/AABEIALgBEgMBIgACEQEDEQH/xAAcAAABBQEBAQAAAAAAAAAAAAAFAgMEBgcAAQj/xAA9EAABAgMGAwYGAQQCAQQDAAABAhEAAyEEBRIxQVFhcYEGEyKRofAyQrHB0eHxBxRSciNigiSSk6IVM1P/xAAYAQADAQEAAAAAAAAAAAAAAAABAgMABP/EACARAQEAAgMBAQADAQAAAAAAAAABAhEDITFBEiIyUUL/2gAMAwEAAhEDEQA/ANNl2dvmPpD6ZAOp84rFw9pRP8BATMbIk13w78oPIKz8yRyH7iK1Te5EeiUIiiSpnK1dGH2j1NkSc3VzJMEEhU1Cc1D6mPP7t/hSTzoPWsLlyEjIAQ6ERmRyJqs1BI/65+ZhcqyJBfM7mpiQI9jMUhMOCGxHrwGKMNWm0JlpKlFgIZn25Cfmc7Cp8hFK7QzJ0xQ7zwJPwp18t4OOOwPXlfi7SsSpVE/bcwcu26xLSzddzA7svYEIJA+IZvm8W3BBtYxIlsI4mPZ9qQmj12ERlT34QGSAQYV3QMD5JUTtBZAjVjYlARXO29rwyggZqLtwH7ixTJ1cKanU6Dn+Io39QJ6UYQT4mdR+g4DODj6F8Z9e05nJNfpFLts8rLJg5eWKcrUJ235x0i7gnMRWkiDdUjCkvmTEq2qZSQMhUwmeoJVllCUqDknPaObL104eJCFZDPoG+tdIcNA33Dw9dsvWgGfvaHbQkl6vXME6ekSqsqIX9Hj0TaViRhoPq0NFL5jqIMatyuy3Jl2QTpigBgBcnQJpGC31blT50yaoviUSOWg8onXz2gmzZMqQSyJaWYfMRkT0gITF5OnLfXkNrVHTDDD1jaA4IcCY6XHpVCi5o6PcUdGAflWhiCCxHEuD9ouXZvtgQQmfUH5/yPvGdyZpKtuG8EVzqCF8dGpW52ZaVAEFwRpVxEhwNIx65r7myWAUcOqXI8nyjRLotcmejEFqJGYKqg8Q8PLtOzQ2bUkZloSbylj5hEeTYkZhIh/AhHxKSnhBKT/+UToFK5JP3habSs/DLI/2IH0eEi1p+RJVxyHrHGfMOWFPmYzHME45qSnkH+seCxv8SlK6sPSEplrNSs+QhapKqvMV6D7RmD71vBFmHhlhSjoCzczFSlXmu02yWZmFKUucI2SCak5wU7QTJIdIJUrUvQRXbLJxTCJSfE2e3XSKTHotva0dmrQkKmzllg59jeDAtE2dvLl6D5jz2gdcnZ8IAMwuR5CLGEgM0LRRkWdKQwELlyavEgJhn+4csjxHU/KOZ15QrHEoAqY9JUr/AKp9T+IUiRqS595DSFLU0Bjc6aiUgqJCUpDmMh7S2hVqnKWaIfwjgKB4vnasFSASWSDRP3MUW1rEVwn0mQQbME/mIc4EQSnqoYjrCQHJ4wcgis2uqusey0vWEzpjrOecOSVE6Rz5OnERsEug+uYfpElaag0GnT3wjySyE1A34+mcRjMKlCtBVgfZiZzspRct5aQ6lILGo6DOGpdFHjxidJmhiG984AohupU4kIHiCSptS1W5wAXSkaP2Hl47Wk7JUT5N94b/AKg9kFJmGfKQSlVVgDI7ttF+O9docs7Z00MzKRLmIaIi0Vh9JkpXC0h48wQoLaFoncEdCe9joDDUpBUAQA+pO3vWPZyakDz9n7wiWCBnTbyhqbMNIm6UqWhmdWXWkELHbpklYUglBGtOddCIFIOVfL3nDve7UOppl6e9Yw6aPcfbETSEWhRSTkpNEdWqOeUXWVZECoA5/uMJkuK/iLh2S7XqkkS5vil5D/JHLccPLi8yTyw1400SxtHoTHkmelSQpJBSQ4IyMBr77QolApT4l+g5w8m0hW1WpEtLrIA4/aKbfnaZS3Sjwp9TAS8LzXNUSokn3lE65rjVMOKZQaDfnFJJPS734h3fd8yeaUTqfxF6ua6USkgAc+POH7HZUoSAABE1J2hbdmk0WKQ3aJ6UJdRb7ngNTDU+04ThSMUw/LtxUdBC7Nd/ixzDjXp/in/UfeFYzLlTJ1VOiXonJSv9joOEEZUoJACQABoIWS0NlT8oHrFYoYtE1KQVKIAG8ItNrSgEnT1io3rbpk8tkkaaQccdsjdob470sKIGXHiYrMxBJeC81KRmYhT7QkRadeJ0HnyDlAi9yUJ4mgH1g7arUADFXvGbiU52pE8sqbGBSQeHQE+bxMsSSduuZb36Q0uQdP5Hs/SH7ElQL02BofZiN7Xx6ELTMLUH09ITYEkAkjPc+/Zj1QUUjL8Zbw+UN4X329fflCG2WQMvqcvIw0p0nMH0jqAZgU5dDC0zcSa8oU61f04W9pIH+B9CmNPU+RqIzD+mU0C0lJzKCBzor6A+UaJed5plBiXUchqYvh4hyesv7cdlVS1rnSw8olyB8hOdNoo65cfQVkHeJIUAQrQ7bRi3a27f7a0zJbMl8Sf9TUfjpDp2K+uXEZZYxNWuIkxLwIDzvI6Gu7MdB0ywS5p88vWv20hQHuuZiImY5Yefv6xLRsNPLj0iFjplM48Jpl0NIlS17ZGtT0qT0y2hu1ySU+ENR+H4A9849lmkUJOfqffOD6O9DMs9eWv3J0cCOVTIen7MR5S8qtvR/wBHLIxIlz2cOBwap9X9YUZRa6e0M2UDLxHuzml/psYLS8Exiir+6xUZyh04flg/R4XYbyVLUCgseWnGKYZ2J54ytIue6ECqg595RY5SGoA0Vfs32rkLATMaUsUf5DyPy9fOLebShLYfGSHASxcbvkBxh97T1otMtg6iwhoLVMpL8KdVtU/6g/UwuVZlLIM3IZJHwjnuYnhhA2BiyWNMseEcyakncnWHlzdobmTYaSXjaY5UxFtlrwhhEietk0gKZuJSifhTUnjBZBvFSj4lHkIG3nakoThFSRXhDdttpWol6DIbQCvG0RXHEuWRq12mBU6c8In2h4Zwkw9uonO6i221a+3MC5iiTXOHrUgkkvUU4cj5mGrGCp9wSK6MAPqfWOW366MYfSSR74/iHJEsgFw4zpv5844zO7o1QP4hoLU3vzhFEvvnUNW0+vGJS1fAAOJ9fesDEEjIAilBq2fOJcue/iam2T++kYEhZG5fcN76xHCmP5hQnEjLyqBzJePJkpwGEA0EbrtRlTUrQpiD+vfOL3YbEsnvZxcmu+cZmmYwqR74xfrjvrvJHdqIxIDEvmPlPQU6RTjvwuc+rMm14WAzNBGc/wBUlf8Aqkj/ABlpru7mLjc6sUx2cDJXE7Qjtt2PNqabLLTEpZjkoCo5GKJXxjaobWInzrKUqKVAggsQcwRDCwI1IisY6HnEewokyZ2+cFLvSSp2z03/AFAVIKc6HjrBuyTaDfp155iEzml8OxK1pozafSjgD9896/Nl+IAfxWvDrlE61zyRT4i3TYni2XnDNjUBk6i/AeW3vKFnRqKyZKQE76/zp5PziNOKa4R1owAz1IJ6n7QlU6geoPMg8hR2zrSusM2kKWNABq+vT6QJGtKJANKnJm/IqeDCFd2Tp78uMRrAoIBTXEcs69BElQUcmbd0gdTDAVLUR/OsGLl7QTrMp5amf4klilXMaHiGMCZacnwl9SW9dBSFJr/Lj6xttps/ZztZJtLJ/wD1zP8AEkeLfCdeWcHZk2MCkrIyLdTnwi69ne2a0Mi0F06TKlSR/wBv8uecNtO4tDwkmuceqmNQecRZdvQQO7UFgh8YLg8jDEyYS7chDAm2l1ILZwAv9QlyxLGaqnl+zFgstEgRS+0lpJmqB+WkPhN0tvQROmRX70nwVnTKGKzeM2sVTpCVQ7PWoDw0eI8lWZJoIVJvIKYVIGWTD88oly0/HEayyXWMVdv3CEKCJk5x8xV0ZKj5kgQVlSSS7EBxTyqPL0gFfqgi1TBmwTQanCGHJ2PSITur+Q/VSquVHxF9tH48OEOpluK0HHU8tf3EazuXUavUnQaNwGkSJckryoMgK1PDjAsaVNs0tLH9V9GHLPnCMVajCDyem4oAOJaJcizNToQH8n/JhGGrBhnTTzAPoOsZkcyic3bTEoqV6DCBHgCRmFHav0310j1M3GSmSlwCxWScJ5bjoPvHqrMlBriUdG8KX6VPqYBjyCQCSkn1I+8KslowLBqNxUU2b8Q2nQhKfIgO+j5+ULCCXoBxA+lI0rNVuVSTJllLeIYqae/tBtKqRnHY29ilXcqyJcfcRfw6maLS7iWU1Waf1OuNUuf36R/xzc+CxnyfPzijqlR9H2iyImyzLWApJDEEUMZd2w7EGQkzJAKkjNOZA3G8NtOxn3dR0OR5G0Gz9usgqRQ5RGkTXOEfr2/vY9flkUhakkM0AJoYvvm0Hkx3Nw3Hlq6p22TWDDap0HEn36iI0idSjgccz005ekMWmdiID+Emp3/UJBAOfLP6RP8AOorct0VVN3q/v3tHqJ7uPtQc9h1iAkkuw5vn+EiHbOl+JfPnk3rX0hdCklNHD1zZq9W9OUPyJoGbORxJ61IhjC+5A9DxOSeRc84cC0ozqR8oALUzNG8gM84DH0lwSkKIOdS3oPqY5Cy7ukci/o5MN96o1wgvliOI+rjoDCjOOTvTIFh5uR7aMG0pEzY8dfu0PyVPTPT2MusD5cw1cgcs+FYm2KejMvsSMwPPOC2xK5r1mWZQUgug/EkksfwW14RpdzXpKtCAuWquqD8SeY+8UCy2uWoYEgEHPHVXDkeUDjjlKJlqIUKgpNQ4pUQuOfej3Dc22WWtqxR+1icM9Vc2PmNYduLtILRLEpasE3J3bE+RHHhEK9bEtLhYPA6HrHRghnAG1zKGK1bV1iwWpJYxXbSl1RS1PR6TLdNaA8HflDki71ZhWLgoM44Q/Z7LiUkZjhUwXu2wq70odta5NHJnnuujDHQfIQWyan00imXgv/1EwmviPo8anbZSUglNSKlv+tXjJrST3pJFSoluZeDx/WzFzaQE5ByBTYNUnYn7mC1gUpQBT4UmhUuicOiUfM2pNCfN6/dshKlOv4RvlBi2WvGfCFKSlgkMydWJHXJvONkMTZ88AHCvvDQM2FNcgNTlmwDDjHllsLBS1nEkaAkYlauaH6ZxLuiwFbYqmpNN83pBVVhGHCxABPM1YU5acYTfwdfQSUHTiPhQPhAoOZOg96sWrNJC1YlEqJyzOFJ4aD14QWNgMxTrJYVSjNz9hxyzgii7wlJUGDNXPFu3CM3qvzlnIIw6AsTTnpnDkiSSX+rOepFIMf3AU6RhZ8iIY7vxM2FwOVNRGYLwKQtKzu4c+3GWka12etHeSkrObRnNokJJZKcS98wNRXLXKLj2GnHuyk0IMPiXLtcU0EIIfMRypgDOWhxJGkOmrk3sZZFEkyk1JPnHRZqR7G2zL+0tiSsFYqU/ETqDl94od52QMYuVkvJIYGrmpV6ezAWXYVT52CWHr0HEttHRj16ll33FFtSSKbQxKHiArn1ix9prlVImKSqpBY7cCOEACljtx2H8QlPiKJQMNWCRoMz134npHiV4WUp0v8KU/Eof9eG6znplHWcCmIYj8qNHzdXRieg3hMuUqasqJJB+Jf8AkxamydgIgs9M9a2AyB+FLYepDYieDdYlybKoVcJG5YeQ+EBv08ei1IQCwcDIjLkOGfP1gdb7aZygzkeQfgIHreDEhEspKjMrsxcgcSGPVohKU5d6ZDc5+kJs6DSrRK/tiQww02rny15wN6Nq0lBBI48jzfjD4lMfCHJ1bLl+eUS7DYlM5FMq+fvnBO5FpRMxFIJFQHoWNfvG2XSJZLuUxUUYks5xuAK70B9IWJSkN8LAOwzqRQgeYOzQct1+jxAMXFVF+WQr04RXpk16k67F/rSBd6NPUiclOAKqS4rp0aLFdHbFk91ax3ss/MAMQ55YhxFecV6WMaC27kRAtKDQMXhcbZT3GWNGR2cs88d5KnYpZ2ALbg7HmIza87OAtTVD+kFrqExBdCilRDFsiDmDuIh3vJKVqBz3GRBqIvhl+uq588fyn9nbxTKfAhKBmNVMQxqTvBWyY1rxBBI1cj8xWrBKcZQULthcts5aJZcXfSmPJ1297T24SpSpcovMmUUoF8CdQDucvOM9XZWLmLfarOTlAq0SWpFcMJjE8s7kD2NDqD6GDtmkqOTMNnqXHvpAmzfG28Wm6bCCAAa8CfpE8lMRq5gJaHV8Ry40+sN3zeYTtn9aZ6Qq+pHdy8RUQlIcuxFKmKJKt5mTMa8tBsPz72gSDb8XqxWh0+BPjV8xeh+ooNfSJU9aUJZRJOdK12A4n6QDsdvKUsAd8mZ/ecDb7v5aCEp+M5qOidB5vGkt8a6ixy56FVKajMOAOp1365b+XvbEoQVy28KSz75JJ6n0iqXTNBIxF+Bch96fWCF4peVMGfhOrmlRTTIaRvASbBaXQHJbXYl3JamI8SRFx7EzQmaUk1UnEOY26H0jLLknYlErKi1AA1XzqaDoItt0XsiTPlLwFKEmrqcsoEFhwr5Q2tUNbjWbdJdI5/WHJFjTnhrvEhLEAioIcEag1DR7ItIdjSH2mT3Y9mOiXgEdAZhlwWE2iYxfCM2166c40m77BLk/AhKdy331gX2XuzupNBmM8nMFTO8QSDiW2Wgi2V2XGaim/wBQ7ElSyRXEkORk4p9AIy6fKoR8yT5j2I3ztHKTLkLKxiXMDJG2Rd9AIxe+pBxGgDgwPYF6qBddlVNoAcPzqdnAqQ/yjcmEW+1YyUSi0oUcBsTe+FAIdmTvAJUs0IAWW2LsPIV4QuXd7gBNK5buzRL7ur761EAySpgzJ459TrBb+zSEhmO2sKm2TCNyCKVqGGugb68Ii2u2odgAVa7DgB+DC3d8GanqXIlEQbsthCk4gpyM3JoeH6gZc1sCilKz4BwAfnSsF1T+5mukeFQoDllmIWwf0kpmKUAkJJZJ0yA39KQIvGYpCFTMgkMBl4iWS3HxE/8AjEpFtKS43y31gb2qteOSks3jAIFB8xdusHGdhfHXfPCgCvxNkkUSB71z4w5aTiyNDoB79YEXZNpygnZZ4LBnc5AOY2XQ4zYtd00ocJGLlX+YniQSnEsM5YPEGwzBKnIJolRwkEMz5H6RbJ0xCwUYX25xK+qTwPTZkJSMKnPrAG/SSsEg/CK7s4f0bpFqsVxrWoJYhz8VGA1J4Zw7/Ui50pkyJksUljuzuU6E8XfzMW4vdo8t60qV1JpE9e0RbqFAIlrl5kxVJHtCA0V+9UYUku9WiwTVVrFev5VQkV/fv1gWjAy70eIGNEuG7yFAkHbVwWcUEV+7btwJSl/EQ5zBJOTcBT14RYrkmFCRwLk54dKvyFRu2kc+WW66seOTHdC/6k24pliWPmUxfPcv5esVW6LMBhUotqNhxJeDHb+1CZOlDgVHyA9SDDlgu9paSoO1eB4D8xTzFH/pKmzAtAIYAeZBzMUm+ZoVaFsXAZI6AA+rxdps8EgGXgqxq9GamxihGsxZNfErzJP3rG4/o5/B/s7au7NAC7VJIHVq5kZbQatxdIUlICWI8KVAEszF68jV4hdj7LKUp1/KKJcDEctYtNqtEnCZZUAckgZvsB+4XLL+WjY43W2aWaYaCLRdVlKg2Eq+nBzoIDWWyp7/AMRZLnoQco1HsuJTDuyFEA4hsRw8obO9hjOki5L9VIsqZcwYloOFGbYGBFdWdhwaJ1jtM+bmpKAeH3gJNmS0TAZjs5OHMlqDlkYO2C0GeRglkIGpaoimP9UsvRhNnmMPF6x0S02NLZCOgbBWbTNWzDw6Df8AmCXZ6wBIxqqrjCJEoKqfe0TkFKQXNIash33ME7/jAy12jIu1VlUhZCgxSa9I2CQtJmEJFB7zipf1Du0EhYFFJY8x+m8oON+FyZxZu7lhSlBy4CaAhKRUnZz9oI2dRK+8UjCAitGoxIUUgcjo/rAuROCS5SFYThrluD9oMTZiVylt8RSR1I8s4jlNXtbG7x6io3xeRWogUT+KOeMRLMkOCrKGJnxdYOXRd3eLDKDgjWoGpit1jE5u1Ns3+tOIzhc+0HCRqkOl+FabQcs9zkKK5pdPmSBkGbOIl53IoF5fiSQSN2zPPWISr5YagLJtYUK/xCbx8UggaEK8nH3MCwgoLHlBuwBwRmDpu8Uv8eyTvo1cFjMxJbPTmYstjugy2CmxUJB5fuAfZycqTN7sgNicYnA4O2eoi0WlZVOxKDikT5PT8f8Ag0m5EzJBDpxOCCl3Dc+EXiyWKzzZSFKly8RAJKQE+LJWXF4papyUgKAY6GoA6axYuyqFrs+LFXGrkaDLq8DD3VHk83Hl5XoEKwAYQktzgV2ivDvLOuW2Yz6UaJ/aW6JiwVpHiAqBq33iiTLxIBSqOjGRz2o/Z5WJxqIKWgkUECrBPHegpHA8YN2pOsH6HwJtJYHeAirOVrdgTxyHODtqEBsRQpxlAzx6HC99rPMkEIxZk/Dq4oSGanLlBKZK7uWQqhyaj1EVC1X7NcGWTQZAQWu2darTWYlTCmJq1c1H8RzTjvrqvJNaVS1JM60LOYSyNOZbqT5RZrZbQEywaYUDCGNdjpoMojWi4DJmrVL8SSfmYKqK8ASX1yMSJEhWKUky9MOI1qAHq7JBAAAEUyiONhNpllaKJZXHWnlrFFm2cpnLSaMo/mNeQmVUFAqlvhfNgW2LqMZ/2ksiZNqcHEkgHmAcvIN0gcd7ps/gv2asABxV0YbvoQ1RFhvqwJUUBcvxAEhQphdhkCxrpnQR52cVKMsfCmjnLpyMNX3esqXLIJxTKkJBqVHINp+oWy2nl0BWqySpnhSkpmj56M4b4ktXLnzhV22+02ZRQmQFlVAUuoF/Ub1ib2asKlrGMeNZxKpqa9I027rslyQ5HXWL2TXbn3VX7LdlJqz39sJUtWSS3hAyFKPFyXPkyAxIHAVPkIj2u2KLpRTjDVkuoKLqrvGB6e0I/wD5L8xHQWFhRsI6Buf4ys2YHM+USZ0gqOf6iJJnAKFX9vD9kKlLL0rDMJWCy4Q2kAu3iMUpMttXKuhDesWebNEtI30gNb1oWMKsjw++8LPWrF12IhRSR8wbyLeo9YekeJHhcFzttFi7SXIqW65f/JL1YeJI5awFnLSkpwJcEAkl8zXLY5ecLyTfZ+K66Uy9rGULLihqIKdn7aJagSB4tdv1FsNwy7RImKJCVAOkbkbRRZCWBTsYMymeOms/N2v9lvdLMSKGo3OkEr1JVKxpUPhNEhsNC7dIz67SQd4s1qKky0+Lgw2O8S/OrpW5b7VS3SfER7domXEQcyzRLvW7ynu8QbvEhQPU4T1EQbDLIm01imX9U8P7C942L4ZiSyhUe/eUE7rvQKRUFxoPlrX6CJdnul5ZUo0DDz95wY7JWCVME2SpIUgELDioKgysJzGQyicmz5XXYXL/AOTwpSSVGnF8hGn3XYRJkol/4ipGpNVepMBJFxS5ReX4TzUTXiTE2VPWKJU/rD44aJnl+hcnQxjfauSBMWtIYYi42rGlTrdMyKRzGUVztVdQmSVrCWUASobhs+YiuPSViq9npLl+D+eUE7SKw32Tl4pamzJb0DQdtF0qKW6wZe210rE1IiEuz41YUj9RY1XCs5eZg1dXZ9CEsaqNX+0G2BJQi4bqSoM3hFMtRmecWG8AJFnmNQrYU3/h4dnTZdnAB2o2Z3iuXxeZmnJkjIfcws7Neg1U584l3VaQmal6pJYg5VpAyaY8lzGUDxhqSUe7W2CbKAmSAlSHcgviSdGqxT+s4z295M2cvEoKUs50+lKco3K7SFoBNaQ6bvQS+EeQhMdY/D5brE7n7K2uZkMA/wCxILcB+YvfZbsaiScavErcsT02i8S7MkaQsIArGtYMs12JQszSB/Ah2ZNK+G0eXjP0dhEf+4SkPGZMlywBEyStoEJtSjlE2yyTrnGrCfeDcR0R+4EdCspaZ4UtAFB+KHpFhsCQkKWqgAc9P1AK45LqyevQCrQcv2YESko/yNeQqfVofIIGW28Ssk75DYRAUh1DFV6s/WET1EkAFvx9o9SlBUKktzy+8GRhCSlFKB9TTPNs4g3jcEqY6kkS1HVIFeacjD9klhTkhhpxjyZdqFD4SS+8CwQWy9nVjEBMzPxOxbWkCe0HYMoD2d5m4LYnz/8AKLVM7NCj04AneEr7ODIBy2ZUqnlGkk8a21mlisRRMGLEFA1DMRz2iy3Zcqp85KUlw9aUSNST9Hg+ey8kMqYSVcMT+bvE6zWKzy6BE3J/nhLhummXRztb2RE+zBMsDvJYHd1/xyT1aMus8plvk2YyIJzHMRq0+2WZLBSZh3ounmYA9oEWddZMpSJh+Zgx/wBgPiPHONljbNNjdXYTZ7arAUb1fL3zgl2cvJMgTCUlRUwHR3r1HlAqz3dOWcPhAOdCD6mLLYeydBjmU2SKQuGGvTZ5b8OSu0a5igEoP/u/UHbPKnqTTAjdiX8zDNhuiUj4U9dYIeJBASfPKKJnJdiIbEXMPGzAht6Q2La3xU41b9RIRNBqIDMm7NTjJmTUKoUzDT/U4T9I0aXOSUhyAGd4oF+ICbZOw5FZPUsT6kxKTPLAE0ENrYSrLaLfJSaEl9AIHT76AHhBxbnSAcydDInQfzG/STabQpZKlFyYiTFR01cJKIYppUIeJqLAtQcJpEaZKINQzaQNtpovZesoQcAgP2bR/wAKOQg0InTkEtAq1XiMTbR7etrrhByzgbZrOVRoJpalTVZch9zBKVYaEqYNmSWAgRe/aKRYhgH/ACzv8QaJJ/zOnLPlFEva/wCfPVimLJRogUQN2GVNy54xrTTHa9Xl2zs0gESx3yhmR4UD/wAmr0HWKtenbe1TXAUJSdAijj/apPnFcWyh00D588o9KvloA/6bjCbP+ZD6rxmkv3ivP9x0Qgjj/wDYfmOjNtt9yWMISIF9q5rzUJ2S/mf1HR0U+ogVomAGunswRuCTiSVkMKgcfbR0dD3ws9ELKijZsX84dTaQgM9ToM46OhdGeS5rmoNd+kTAt8kx0dGY9Kll8oc7reOjoVjM5IarRC7lCjknyEdHQWI/sEnJoSiwbFY6/bzjo6NsUiQpSOPOn6h2VbST4g3vlHkdGY5NmJZ8+ogam0saU6j6R0dBjK92luZTmfKc6rTvxH3EBJVpxANHR0aUtctKv8T5GHrJZVqySfKOjoOwkErPc6n9+xBO67nSxUutWHvWOjoXZtJ6pYUlgAwyEQbfdiVypmWJKSob0r6iOjoW3RpNrLcZeTLp8o+kS7VNwIKtdI6OjfSgUmSVnnnFb7VdsBLxSLIQSAQuaMk6HCeZAxcaR5HQaaM+VOOutTuX3PHbjWFIIfPEc6vpRg31/mPI6EqqQMRGYCeLucubGup3hYyqC3ItTaOjoUK9dWhH/wAf7jo6Og6L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MTEhQUExQWFRUXGRwYGRgYGBcaGBgZFxoYFxgdGBwdHCggGB0lHBcXIjEhJSkrLi4uFx8zODMsNygtLisBCgoKDg0OGhAQGiwkHyQsLCwsLCwsLCwsLCwsLCwsLCwsLCwsLCwsLCwsLCwsLCwsLCwsLCwsLCwsLCwsLCwsLP/AABEIALgBEgMBIgACEQEDEQH/xAAcAAABBQEBAQAAAAAAAAAAAAAFAgMEBgcAAQj/xAA9EAABAgMGAwYGAQQCAQQDAAABAhEAAyEEBRIxQVFhcYEGEyKRofAyQrHB0eHxBxRSciNigiSSk6IVM1P/xAAYAQADAQEAAAAAAAAAAAAAAAABAgMABP/EACARAQEAAgMBAQADAQAAAAAAAAABAhEDITFBEiIyUUL/2gAMAwEAAhEDEQA/ANNl2dvmPpD6ZAOp84rFw9pRP8BATMbIk13w78oPIKz8yRyH7iK1Te5EeiUIiiSpnK1dGH2j1NkSc3VzJMEEhU1Cc1D6mPP7t/hSTzoPWsLlyEjIAQ6ERmRyJqs1BI/65+ZhcqyJBfM7mpiQI9jMUhMOCGxHrwGKMNWm0JlpKlFgIZn25Cfmc7Cp8hFK7QzJ0xQ7zwJPwp18t4OOOwPXlfi7SsSpVE/bcwcu26xLSzddzA7svYEIJA+IZvm8W3BBtYxIlsI4mPZ9qQmj12ERlT34QGSAQYV3QMD5JUTtBZAjVjYlARXO29rwyggZqLtwH7ixTJ1cKanU6Dn+Io39QJ6UYQT4mdR+g4DODj6F8Z9e05nJNfpFLts8rLJg5eWKcrUJ235x0i7gnMRWkiDdUjCkvmTEq2qZSQMhUwmeoJVllCUqDknPaObL104eJCFZDPoG+tdIcNA33Dw9dsvWgGfvaHbQkl6vXME6ekSqsqIX9Hj0TaViRhoPq0NFL5jqIMatyuy3Jl2QTpigBgBcnQJpGC31blT50yaoviUSOWg8onXz2gmzZMqQSyJaWYfMRkT0gITF5OnLfXkNrVHTDDD1jaA4IcCY6XHpVCi5o6PcUdGAflWhiCCxHEuD9ouXZvtgQQmfUH5/yPvGdyZpKtuG8EVzqCF8dGpW52ZaVAEFwRpVxEhwNIx65r7myWAUcOqXI8nyjRLotcmejEFqJGYKqg8Q8PLtOzQ2bUkZloSbylj5hEeTYkZhIh/AhHxKSnhBKT/+UToFK5JP3habSs/DLI/2IH0eEi1p+RJVxyHrHGfMOWFPmYzHME45qSnkH+seCxv8SlK6sPSEplrNSs+QhapKqvMV6D7RmD71vBFmHhlhSjoCzczFSlXmu02yWZmFKUucI2SCak5wU7QTJIdIJUrUvQRXbLJxTCJSfE2e3XSKTHotva0dmrQkKmzllg59jeDAtE2dvLl6D5jz2gdcnZ8IAMwuR5CLGEgM0LRRkWdKQwELlyavEgJhn+4csjxHU/KOZ15QrHEoAqY9JUr/AKp9T+IUiRqS595DSFLU0Bjc6aiUgqJCUpDmMh7S2hVqnKWaIfwjgKB4vnasFSASWSDRP3MUW1rEVwn0mQQbME/mIc4EQSnqoYjrCQHJ4wcgis2uqusey0vWEzpjrOecOSVE6Rz5OnERsEug+uYfpElaag0GnT3wjySyE1A34+mcRjMKlCtBVgfZiZzspRct5aQ6lILGo6DOGpdFHjxidJmhiG984AohupU4kIHiCSptS1W5wAXSkaP2Hl47Wk7JUT5N94b/AKg9kFJmGfKQSlVVgDI7ttF+O9docs7Z00MzKRLmIaIi0Vh9JkpXC0h48wQoLaFoncEdCe9joDDUpBUAQA+pO3vWPZyakDz9n7wiWCBnTbyhqbMNIm6UqWhmdWXWkELHbpklYUglBGtOddCIFIOVfL3nDve7UOppl6e9Yw6aPcfbETSEWhRSTkpNEdWqOeUXWVZECoA5/uMJkuK/iLh2S7XqkkS5vil5D/JHLccPLi8yTyw1400SxtHoTHkmelSQpJBSQ4IyMBr77QolApT4l+g5w8m0hW1WpEtLrIA4/aKbfnaZS3Sjwp9TAS8LzXNUSokn3lE65rjVMOKZQaDfnFJJPS734h3fd8yeaUTqfxF6ua6USkgAc+POH7HZUoSAABE1J2hbdmk0WKQ3aJ6UJdRb7ngNTDU+04ThSMUw/LtxUdBC7Nd/ixzDjXp/in/UfeFYzLlTJ1VOiXonJSv9joOEEZUoJACQABoIWS0NlT8oHrFYoYtE1KQVKIAG8ItNrSgEnT1io3rbpk8tkkaaQccdsjdob470sKIGXHiYrMxBJeC81KRmYhT7QkRadeJ0HnyDlAi9yUJ4mgH1g7arUADFXvGbiU52pE8sqbGBSQeHQE+bxMsSSduuZb36Q0uQdP5Hs/SH7ElQL02BofZiN7Xx6ELTMLUH09ITYEkAkjPc+/Zj1QUUjL8Zbw+UN4X329fflCG2WQMvqcvIw0p0nMH0jqAZgU5dDC0zcSa8oU61f04W9pIH+B9CmNPU+RqIzD+mU0C0lJzKCBzor6A+UaJed5plBiXUchqYvh4hyesv7cdlVS1rnSw8olyB8hOdNoo65cfQVkHeJIUAQrQ7bRi3a27f7a0zJbMl8Sf9TUfjpDp2K+uXEZZYxNWuIkxLwIDzvI6Gu7MdB0ywS5p88vWv20hQHuuZiImY5Yefv6xLRsNPLj0iFjplM48Jpl0NIlS17ZGtT0qT0y2hu1ySU+ENR+H4A9849lmkUJOfqffOD6O9DMs9eWv3J0cCOVTIen7MR5S8qtvR/wBHLIxIlz2cOBwap9X9YUZRa6e0M2UDLxHuzml/psYLS8Exiir+6xUZyh04flg/R4XYbyVLUCgseWnGKYZ2J54ytIue6ECqg595RY5SGoA0Vfs32rkLATMaUsUf5DyPy9fOLebShLYfGSHASxcbvkBxh97T1otMtg6iwhoLVMpL8KdVtU/6g/UwuVZlLIM3IZJHwjnuYnhhA2BiyWNMseEcyakncnWHlzdobmTYaSXjaY5UxFtlrwhhEietk0gKZuJSifhTUnjBZBvFSj4lHkIG3nakoThFSRXhDdttpWol6DIbQCvG0RXHEuWRq12mBU6c8In2h4Zwkw9uonO6i221a+3MC5iiTXOHrUgkkvUU4cj5mGrGCp9wSK6MAPqfWOW366MYfSSR74/iHJEsgFw4zpv5844zO7o1QP4hoLU3vzhFEvvnUNW0+vGJS1fAAOJ9fesDEEjIAilBq2fOJcue/iam2T++kYEhZG5fcN76xHCmP5hQnEjLyqBzJePJkpwGEA0EbrtRlTUrQpiD+vfOL3YbEsnvZxcmu+cZmmYwqR74xfrjvrvJHdqIxIDEvmPlPQU6RTjvwuc+rMm14WAzNBGc/wBUlf8Aqkj/ABlpru7mLjc6sUx2cDJXE7Qjtt2PNqabLLTEpZjkoCo5GKJXxjaobWInzrKUqKVAggsQcwRDCwI1IisY6HnEewokyZ2+cFLvSSp2z03/AFAVIKc6HjrBuyTaDfp155iEzml8OxK1pozafSjgD9896/Nl+IAfxWvDrlE61zyRT4i3TYni2XnDNjUBk6i/AeW3vKFnRqKyZKQE76/zp5PziNOKa4R1owAz1IJ6n7QlU6geoPMg8hR2zrSusM2kKWNABq+vT6QJGtKJANKnJm/IqeDCFd2Tp78uMRrAoIBTXEcs69BElQUcmbd0gdTDAVLUR/OsGLl7QTrMp5amf4klilXMaHiGMCZacnwl9SW9dBSFJr/Lj6xttps/ZztZJtLJ/wD1zP8AEkeLfCdeWcHZk2MCkrIyLdTnwi69ne2a0Mi0F06TKlSR/wBv8uecNtO4tDwkmuceqmNQecRZdvQQO7UFgh8YLg8jDEyYS7chDAm2l1ILZwAv9QlyxLGaqnl+zFgstEgRS+0lpJmqB+WkPhN0tvQROmRX70nwVnTKGKzeM2sVTpCVQ7PWoDw0eI8lWZJoIVJvIKYVIGWTD88oly0/HEayyXWMVdv3CEKCJk5x8xV0ZKj5kgQVlSSS7EBxTyqPL0gFfqgi1TBmwTQanCGHJ2PSITur+Q/VSquVHxF9tH48OEOpluK0HHU8tf3EazuXUavUnQaNwGkSJckryoMgK1PDjAsaVNs0tLH9V9GHLPnCMVajCDyem4oAOJaJcizNToQH8n/JhGGrBhnTTzAPoOsZkcyic3bTEoqV6DCBHgCRmFHav0310j1M3GSmSlwCxWScJ5bjoPvHqrMlBriUdG8KX6VPqYBjyCQCSkn1I+8KslowLBqNxUU2b8Q2nQhKfIgO+j5+ULCCXoBxA+lI0rNVuVSTJllLeIYqae/tBtKqRnHY29ilXcqyJcfcRfw6maLS7iWU1Waf1OuNUuf36R/xzc+CxnyfPzijqlR9H2iyImyzLWApJDEEUMZd2w7EGQkzJAKkjNOZA3G8NtOxn3dR0OR5G0Gz9usgqRQ5RGkTXOEfr2/vY9flkUhakkM0AJoYvvm0Hkx3Nw3Hlq6p22TWDDap0HEn36iI0idSjgccz005ekMWmdiID+Emp3/UJBAOfLP6RP8AOorct0VVN3q/v3tHqJ7uPtQc9h1iAkkuw5vn+EiHbOl+JfPnk3rX0hdCklNHD1zZq9W9OUPyJoGbORxJ61IhjC+5A9DxOSeRc84cC0ozqR8oALUzNG8gM84DH0lwSkKIOdS3oPqY5Cy7ukci/o5MN96o1wgvliOI+rjoDCjOOTvTIFh5uR7aMG0pEzY8dfu0PyVPTPT2MusD5cw1cgcs+FYm2KejMvsSMwPPOC2xK5r1mWZQUgug/EkksfwW14RpdzXpKtCAuWquqD8SeY+8UCy2uWoYEgEHPHVXDkeUDjjlKJlqIUKgpNQ4pUQuOfej3Dc22WWtqxR+1icM9Vc2PmNYduLtILRLEpasE3J3bE+RHHhEK9bEtLhYPA6HrHRghnAG1zKGK1bV1iwWpJYxXbSl1RS1PR6TLdNaA8HflDki71ZhWLgoM44Q/Z7LiUkZjhUwXu2wq70odta5NHJnnuujDHQfIQWyan00imXgv/1EwmviPo8anbZSUglNSKlv+tXjJrST3pJFSoluZeDx/WzFzaQE5ByBTYNUnYn7mC1gUpQBT4UmhUuicOiUfM2pNCfN6/dshKlOv4RvlBi2WvGfCFKSlgkMydWJHXJvONkMTZ88AHCvvDQM2FNcgNTlmwDDjHllsLBS1nEkaAkYlauaH6ZxLuiwFbYqmpNN83pBVVhGHCxABPM1YU5acYTfwdfQSUHTiPhQPhAoOZOg96sWrNJC1YlEqJyzOFJ4aD14QWNgMxTrJYVSjNz9hxyzgii7wlJUGDNXPFu3CM3qvzlnIIw6AsTTnpnDkiSSX+rOepFIMf3AU6RhZ8iIY7vxM2FwOVNRGYLwKQtKzu4c+3GWka12etHeSkrObRnNokJJZKcS98wNRXLXKLj2GnHuyk0IMPiXLtcU0EIIfMRypgDOWhxJGkOmrk3sZZFEkyk1JPnHRZqR7G2zL+0tiSsFYqU/ETqDl94od52QMYuVkvJIYGrmpV6ezAWXYVT52CWHr0HEttHRj16ll33FFtSSKbQxKHiArn1ix9prlVImKSqpBY7cCOEACljtx2H8QlPiKJQMNWCRoMz134npHiV4WUp0v8KU/Eof9eG6znplHWcCmIYj8qNHzdXRieg3hMuUqasqJJB+Jf8AkxamydgIgs9M9a2AyB+FLYepDYieDdYlybKoVcJG5YeQ+EBv08ei1IQCwcDIjLkOGfP1gdb7aZygzkeQfgIHreDEhEspKjMrsxcgcSGPVohKU5d6ZDc5+kJs6DSrRK/tiQww02rny15wN6Nq0lBBI48jzfjD4lMfCHJ1bLl+eUS7DYlM5FMq+fvnBO5FpRMxFIJFQHoWNfvG2XSJZLuUxUUYks5xuAK70B9IWJSkN8LAOwzqRQgeYOzQct1+jxAMXFVF+WQr04RXpk16k67F/rSBd6NPUiclOAKqS4rp0aLFdHbFk91ax3ss/MAMQ55YhxFecV6WMaC27kRAtKDQMXhcbZT3GWNGR2cs88d5KnYpZ2ALbg7HmIza87OAtTVD+kFrqExBdCilRDFsiDmDuIh3vJKVqBz3GRBqIvhl+uq588fyn9nbxTKfAhKBmNVMQxqTvBWyY1rxBBI1cj8xWrBKcZQULthcts5aJZcXfSmPJ1297T24SpSpcovMmUUoF8CdQDucvOM9XZWLmLfarOTlAq0SWpFcMJjE8s7kD2NDqD6GDtmkqOTMNnqXHvpAmzfG28Wm6bCCAAa8CfpE8lMRq5gJaHV8Ry40+sN3zeYTtn9aZ6Qq+pHdy8RUQlIcuxFKmKJKt5mTMa8tBsPz72gSDb8XqxWh0+BPjV8xeh+ooNfSJU9aUJZRJOdK12A4n6QDsdvKUsAd8mZ/ecDb7v5aCEp+M5qOidB5vGkt8a6ixy56FVKajMOAOp1365b+XvbEoQVy28KSz75JJ6n0iqXTNBIxF+Bch96fWCF4peVMGfhOrmlRTTIaRvASbBaXQHJbXYl3JamI8SRFx7EzQmaUk1UnEOY26H0jLLknYlErKi1AA1XzqaDoItt0XsiTPlLwFKEmrqcsoEFhwr5Q2tUNbjWbdJdI5/WHJFjTnhrvEhLEAioIcEag1DR7ItIdjSH2mT3Y9mOiXgEdAZhlwWE2iYxfCM2166c40m77BLk/AhKdy331gX2XuzupNBmM8nMFTO8QSDiW2Wgi2V2XGaim/wBQ7ElSyRXEkORk4p9AIy6fKoR8yT5j2I3ztHKTLkLKxiXMDJG2Rd9AIxe+pBxGgDgwPYF6qBddlVNoAcPzqdnAqQ/yjcmEW+1YyUSi0oUcBsTe+FAIdmTvAJUs0IAWW2LsPIV4QuXd7gBNK5buzRL7ur761EAySpgzJ459TrBb+zSEhmO2sKm2TCNyCKVqGGugb68Ii2u2odgAVa7DgB+DC3d8GanqXIlEQbsthCk4gpyM3JoeH6gZc1sCilKz4BwAfnSsF1T+5mukeFQoDllmIWwf0kpmKUAkJJZJ0yA39KQIvGYpCFTMgkMBl4iWS3HxE/8AjEpFtKS43y31gb2qteOSks3jAIFB8xdusHGdhfHXfPCgCvxNkkUSB71z4w5aTiyNDoB79YEXZNpygnZZ4LBnc5AOY2XQ4zYtd00ocJGLlX+YniQSnEsM5YPEGwzBKnIJolRwkEMz5H6RbJ0xCwUYX25xK+qTwPTZkJSMKnPrAG/SSsEg/CK7s4f0bpFqsVxrWoJYhz8VGA1J4Zw7/Ui50pkyJksUljuzuU6E8XfzMW4vdo8t60qV1JpE9e0RbqFAIlrl5kxVJHtCA0V+9UYUku9WiwTVVrFev5VQkV/fv1gWjAy70eIGNEuG7yFAkHbVwWcUEV+7btwJSl/EQ5zBJOTcBT14RYrkmFCRwLk54dKvyFRu2kc+WW66seOTHdC/6k24pliWPmUxfPcv5esVW6LMBhUotqNhxJeDHb+1CZOlDgVHyA9SDDlgu9paSoO1eB4D8xTzFH/pKmzAtAIYAeZBzMUm+ZoVaFsXAZI6AA+rxdps8EgGXgqxq9GamxihGsxZNfErzJP3rG4/o5/B/s7au7NAC7VJIHVq5kZbQatxdIUlICWI8KVAEszF68jV4hdj7LKUp1/KKJcDEctYtNqtEnCZZUAckgZvsB+4XLL+WjY43W2aWaYaCLRdVlKg2Eq+nBzoIDWWyp7/AMRZLnoQco1HsuJTDuyFEA4hsRw8obO9hjOki5L9VIsqZcwYloOFGbYGBFdWdhwaJ1jtM+bmpKAeH3gJNmS0TAZjs5OHMlqDlkYO2C0GeRglkIGpaoimP9UsvRhNnmMPF6x0S02NLZCOgbBWbTNWzDw6Df8AmCXZ6wBIxqqrjCJEoKqfe0TkFKQXNIash33ME7/jAy12jIu1VlUhZCgxSa9I2CQtJmEJFB7zipf1Du0EhYFFJY8x+m8oON+FyZxZu7lhSlBy4CaAhKRUnZz9oI2dRK+8UjCAitGoxIUUgcjo/rAuROCS5SFYThrluD9oMTZiVylt8RSR1I8s4jlNXtbG7x6io3xeRWogUT+KOeMRLMkOCrKGJnxdYOXRd3eLDKDgjWoGpit1jE5u1Ns3+tOIzhc+0HCRqkOl+FabQcs9zkKK5pdPmSBkGbOIl53IoF5fiSQSN2zPPWISr5YagLJtYUK/xCbx8UggaEK8nH3MCwgoLHlBuwBwRmDpu8Uv8eyTvo1cFjMxJbPTmYstjugy2CmxUJB5fuAfZycqTN7sgNicYnA4O2eoi0WlZVOxKDikT5PT8f8Ag0m5EzJBDpxOCCl3Dc+EXiyWKzzZSFKly8RAJKQE+LJWXF4papyUgKAY6GoA6axYuyqFrs+LFXGrkaDLq8DD3VHk83Hl5XoEKwAYQktzgV2ivDvLOuW2Yz6UaJ/aW6JiwVpHiAqBq33iiTLxIBSqOjGRz2o/Z5WJxqIKWgkUECrBPHegpHA8YN2pOsH6HwJtJYHeAirOVrdgTxyHODtqEBsRQpxlAzx6HC99rPMkEIxZk/Dq4oSGanLlBKZK7uWQqhyaj1EVC1X7NcGWTQZAQWu2darTWYlTCmJq1c1H8RzTjvrqvJNaVS1JM60LOYSyNOZbqT5RZrZbQEywaYUDCGNdjpoMojWi4DJmrVL8SSfmYKqK8ASX1yMSJEhWKUky9MOI1qAHq7JBAAAEUyiONhNpllaKJZXHWnlrFFm2cpnLSaMo/mNeQmVUFAqlvhfNgW2LqMZ/2ksiZNqcHEkgHmAcvIN0gcd7ps/gv2asABxV0YbvoQ1RFhvqwJUUBcvxAEhQphdhkCxrpnQR52cVKMsfCmjnLpyMNX3esqXLIJxTKkJBqVHINp+oWy2nl0BWqySpnhSkpmj56M4b4ktXLnzhV22+02ZRQmQFlVAUuoF/Ub1ib2asKlrGMeNZxKpqa9I027rslyQ5HXWL2TXbn3VX7LdlJqz39sJUtWSS3hAyFKPFyXPkyAxIHAVPkIj2u2KLpRTjDVkuoKLqrvGB6e0I/wD5L8xHQWFhRsI6Buf4ys2YHM+USZ0gqOf6iJJnAKFX9vD9kKlLL0rDMJWCy4Q2kAu3iMUpMttXKuhDesWebNEtI30gNb1oWMKsjw++8LPWrF12IhRSR8wbyLeo9YekeJHhcFzttFi7SXIqW65f/JL1YeJI5awFnLSkpwJcEAkl8zXLY5ecLyTfZ+K66Uy9rGULLihqIKdn7aJagSB4tdv1FsNwy7RImKJCVAOkbkbRRZCWBTsYMymeOms/N2v9lvdLMSKGo3OkEr1JVKxpUPhNEhsNC7dIz67SQd4s1qKky0+Lgw2O8S/OrpW5b7VS3SfER7domXEQcyzRLvW7ynu8QbvEhQPU4T1EQbDLIm01imX9U8P7C942L4ZiSyhUe/eUE7rvQKRUFxoPlrX6CJdnul5ZUo0DDz95wY7JWCVME2SpIUgELDioKgysJzGQyicmz5XXYXL/AOTwpSSVGnF8hGn3XYRJkol/4ipGpNVepMBJFxS5ReX4TzUTXiTE2VPWKJU/rD44aJnl+hcnQxjfauSBMWtIYYi42rGlTrdMyKRzGUVztVdQmSVrCWUASobhs+YiuPSViq9npLl+D+eUE7SKw32Tl4pamzJb0DQdtF0qKW6wZe210rE1IiEuz41YUj9RY1XCs5eZg1dXZ9CEsaqNX+0G2BJQi4bqSoM3hFMtRmecWG8AJFnmNQrYU3/h4dnTZdnAB2o2Z3iuXxeZmnJkjIfcws7Neg1U584l3VaQmal6pJYg5VpAyaY8lzGUDxhqSUe7W2CbKAmSAlSHcgviSdGqxT+s4z295M2cvEoKUs50+lKco3K7SFoBNaQ6bvQS+EeQhMdY/D5brE7n7K2uZkMA/wCxILcB+YvfZbsaiScavErcsT02i8S7MkaQsIArGtYMs12JQszSB/Ah2ZNK+G0eXjP0dhEf+4SkPGZMlywBEyStoEJtSjlE2yyTrnGrCfeDcR0R+4EdCspaZ4UtAFB+KHpFhsCQkKWqgAc9P1AK45LqyevQCrQcv2YESko/yNeQqfVofIIGW28Ssk75DYRAUh1DFV6s/WET1EkAFvx9o9SlBUKktzy+8GRhCSlFKB9TTPNs4g3jcEqY6kkS1HVIFeacjD9klhTkhhpxjyZdqFD4SS+8CwQWy9nVjEBMzPxOxbWkCe0HYMoD2d5m4LYnz/8AKLVM7NCj04AneEr7ODIBy2ZUqnlGkk8a21mlisRRMGLEFA1DMRz2iy3Zcqp85KUlw9aUSNST9Hg+ey8kMqYSVcMT+bvE6zWKzy6BE3J/nhLhummXRztb2RE+zBMsDvJYHd1/xyT1aMus8plvk2YyIJzHMRq0+2WZLBSZh3ounmYA9oEWddZMpSJh+Zgx/wBgPiPHONljbNNjdXYTZ7arAUb1fL3zgl2cvJMgTCUlRUwHR3r1HlAqz3dOWcPhAOdCD6mLLYeydBjmU2SKQuGGvTZ5b8OSu0a5igEoP/u/UHbPKnqTTAjdiX8zDNhuiUj4U9dYIeJBASfPKKJnJdiIbEXMPGzAht6Q2La3xU41b9RIRNBqIDMm7NTjJmTUKoUzDT/U4T9I0aXOSUhyAGd4oF+ICbZOw5FZPUsT6kxKTPLAE0ENrYSrLaLfJSaEl9AIHT76AHhBxbnSAcydDInQfzG/STabQpZKlFyYiTFR01cJKIYppUIeJqLAtQcJpEaZKINQzaQNtpovZesoQcAgP2bR/wAKOQg0InTkEtAq1XiMTbR7etrrhByzgbZrOVRoJpalTVZch9zBKVYaEqYNmSWAgRe/aKRYhgH/ACzv8QaJJ/zOnLPlFEva/wCfPVimLJRogUQN2GVNy54xrTTHa9Xl2zs0gESx3yhmR4UD/wAmr0HWKtenbe1TXAUJSdAijj/apPnFcWyh00D588o9KvloA/6bjCbP+ZD6rxmkv3ivP9x0Qgjj/wDYfmOjNtt9yWMISIF9q5rzUJ2S/mf1HR0U+ogVomAGunswRuCTiSVkMKgcfbR0dD3ws9ELKijZsX84dTaQgM9ToM46OhdGeS5rmoNd+kTAt8kx0dGY9Kll8oc7reOjoVjM5IarRC7lCjknyEdHQWI/sEnJoSiwbFY6/bzjo6NsUiQpSOPOn6h2VbST4g3vlHkdGY5NmJZ8+ogam0saU6j6R0dBjK92luZTmfKc6rTvxH3EBJVpxANHR0aUtctKv8T5GHrJZVqySfKOjoOwkErPc6n9+xBO67nSxUutWHvWOjoXZtJ6pYUlgAwyEQbfdiVypmWJKSob0r6iOjoW3RpNrLcZeTLp8o+kS7VNwIKtdI6OjfSgUmSVnnnFb7VdsBLxSLIQSAQuaMk6HCeZAxcaR5HQaaM+VOOutTuX3PHbjWFIIfPEc6vpRg31/mPI6EqqQMRGYCeLucubGup3hYyqC3ItTaOjoUK9dWhH/wAf7jo6Og6Lt//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upload.wikimedia.org/wikipedia/commons/thumb/b/be/Leprosy_deformities_hands.jpg/220px-Leprosy_deformities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23" y="533400"/>
            <a:ext cx="792891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41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overeach.org/images/WFW/Leper-tamborine%20720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48352"/>
            <a:ext cx="6858000" cy="56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21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977" y="990600"/>
            <a:ext cx="8612589" cy="5016758"/>
          </a:xfrm>
          <a:prstGeom prst="rect">
            <a:avLst/>
          </a:prstGeom>
        </p:spPr>
        <p:txBody>
          <a:bodyPr wrap="square">
            <a:spAutoFit/>
          </a:bodyPr>
          <a:lstStyle/>
          <a:p>
            <a:r>
              <a:rPr lang="en-US" sz="8000" dirty="0"/>
              <a:t>Lord, </a:t>
            </a:r>
            <a:endParaRPr lang="en-US" sz="8000" dirty="0" smtClean="0"/>
          </a:p>
          <a:p>
            <a:r>
              <a:rPr lang="en-US" sz="8000" dirty="0" smtClean="0"/>
              <a:t>if </a:t>
            </a:r>
            <a:r>
              <a:rPr lang="en-US" sz="8000" dirty="0"/>
              <a:t>you are willing, you can make me clean.</a:t>
            </a:r>
          </a:p>
        </p:txBody>
      </p:sp>
    </p:spTree>
    <p:extLst>
      <p:ext uri="{BB962C8B-B14F-4D97-AF65-F5344CB8AC3E}">
        <p14:creationId xmlns:p14="http://schemas.microsoft.com/office/powerpoint/2010/main" val="3901094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illersportcc.com/wp-content/uploads/2014/08/Jesus-heals-le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91851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43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366882"/>
            <a:ext cx="4275529" cy="2862322"/>
          </a:xfrm>
          <a:prstGeom prst="rect">
            <a:avLst/>
          </a:prstGeom>
        </p:spPr>
        <p:txBody>
          <a:bodyPr wrap="none">
            <a:spAutoFit/>
          </a:bodyPr>
          <a:lstStyle/>
          <a:p>
            <a:r>
              <a:rPr lang="en-US" sz="6000" dirty="0"/>
              <a:t>I am willing.  </a:t>
            </a:r>
            <a:endParaRPr lang="en-US" sz="6000" dirty="0" smtClean="0"/>
          </a:p>
          <a:p>
            <a:endParaRPr lang="en-US" sz="6000" dirty="0"/>
          </a:p>
          <a:p>
            <a:r>
              <a:rPr lang="en-US" sz="6000" dirty="0" smtClean="0"/>
              <a:t>Be </a:t>
            </a:r>
            <a:r>
              <a:rPr lang="en-US" sz="6000" dirty="0"/>
              <a:t>clean.</a:t>
            </a:r>
          </a:p>
        </p:txBody>
      </p:sp>
    </p:spTree>
    <p:extLst>
      <p:ext uri="{BB962C8B-B14F-4D97-AF65-F5344CB8AC3E}">
        <p14:creationId xmlns:p14="http://schemas.microsoft.com/office/powerpoint/2010/main" val="344293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jesus-is-savior.com/images/le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48" y="685800"/>
            <a:ext cx="732794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6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Becomes Famous &amp; Controversial</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Luke 5:15 – 6:16  Dealing with fame &amp; conflict</a:t>
            </a:r>
          </a:p>
          <a:p>
            <a:r>
              <a:rPr lang="en-US" dirty="0" smtClean="0"/>
              <a:t>5:15 -Jesus retreats for prayer.</a:t>
            </a:r>
          </a:p>
          <a:p>
            <a:r>
              <a:rPr lang="en-US" dirty="0" smtClean="0"/>
              <a:t>5:17-26 - Jesus heals a paralytic.</a:t>
            </a:r>
          </a:p>
          <a:p>
            <a:r>
              <a:rPr lang="en-US" dirty="0" smtClean="0"/>
              <a:t>5:27-32 – Jesus calls Levi (Matthew).</a:t>
            </a:r>
          </a:p>
          <a:p>
            <a:r>
              <a:rPr lang="en-US" dirty="0" smtClean="0"/>
              <a:t>5:33-39 – Jesus is questioned about fasting, explains his new agenda.</a:t>
            </a:r>
          </a:p>
          <a:p>
            <a:r>
              <a:rPr lang="en-US" dirty="0" smtClean="0"/>
              <a:t>6:1-11 – Jesus is Lord of Sabbath. 2 events</a:t>
            </a:r>
          </a:p>
          <a:p>
            <a:r>
              <a:rPr lang="en-US" dirty="0" smtClean="0"/>
              <a:t>6:12-16 – Jesus calls 12 disciples (apostles).</a:t>
            </a:r>
          </a:p>
          <a:p>
            <a:endParaRPr lang="en-US" dirty="0"/>
          </a:p>
        </p:txBody>
      </p:sp>
    </p:spTree>
    <p:extLst>
      <p:ext uri="{BB962C8B-B14F-4D97-AF65-F5344CB8AC3E}">
        <p14:creationId xmlns:p14="http://schemas.microsoft.com/office/powerpoint/2010/main" val="160628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s of wines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8085"/>
            <a:ext cx="7010400" cy="607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03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ss.wsu.edu/wp-content/uploads/2012/09/barley_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6382"/>
            <a:ext cx="7714552"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ontent.time.com/time/2002/mideast/nativity/images/m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734"/>
            <a:ext cx="7162800" cy="632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49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yalepress.yale.edu/images/full13/9780300050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204" y="228600"/>
            <a:ext cx="4036021" cy="579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eldheim.com/media/catalog/product/cache/1/image/9df78eab33525d08d6e5fb8d27136e95/6/0/6029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87959"/>
            <a:ext cx="3962400" cy="533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0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heals man with withered hand.</a:t>
            </a:r>
            <a:endParaRPr lang="en-US" dirty="0"/>
          </a:p>
        </p:txBody>
      </p:sp>
      <p:sp>
        <p:nvSpPr>
          <p:cNvPr id="3" name="Content Placeholder 2"/>
          <p:cNvSpPr>
            <a:spLocks noGrp="1"/>
          </p:cNvSpPr>
          <p:nvPr>
            <p:ph idx="1"/>
          </p:nvPr>
        </p:nvSpPr>
        <p:spPr/>
        <p:txBody>
          <a:bodyPr/>
          <a:lstStyle/>
          <a:p>
            <a:r>
              <a:rPr lang="en-US" dirty="0"/>
              <a:t>https://www.youtube.com/watch?v=uNUjdRPt3Do</a:t>
            </a:r>
          </a:p>
        </p:txBody>
      </p:sp>
    </p:spTree>
    <p:extLst>
      <p:ext uri="{BB962C8B-B14F-4D97-AF65-F5344CB8AC3E}">
        <p14:creationId xmlns:p14="http://schemas.microsoft.com/office/powerpoint/2010/main" val="1145619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2/20/QumranLivingQuarters.jpg/220px-QumranLivingQuar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762000"/>
            <a:ext cx="741679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12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Talmud</a:t>
            </a:r>
            <a:endParaRPr lang="en-US" sz="4400" dirty="0"/>
          </a:p>
        </p:txBody>
      </p:sp>
      <p:sp>
        <p:nvSpPr>
          <p:cNvPr id="4" name="Text Placeholder 3"/>
          <p:cNvSpPr>
            <a:spLocks noGrp="1"/>
          </p:cNvSpPr>
          <p:nvPr>
            <p:ph type="body" sz="half" idx="2"/>
          </p:nvPr>
        </p:nvSpPr>
        <p:spPr/>
        <p:txBody>
          <a:bodyPr>
            <a:normAutofit/>
          </a:bodyPr>
          <a:lstStyle/>
          <a:p>
            <a:r>
              <a:rPr lang="en-US" sz="2800" dirty="0" smtClean="0"/>
              <a:t>Oral Law to explain written law.</a:t>
            </a:r>
            <a:endParaRPr lang="en-US" sz="2800" dirty="0"/>
          </a:p>
        </p:txBody>
      </p:sp>
      <p:pic>
        <p:nvPicPr>
          <p:cNvPr id="3074" name="Picture 2" descr="http://upload.wikimedia.org/wikipedia/commons/3/38/Talmud_set.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3312" r="33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7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to basement room of church</a:t>
            </a:r>
            <a:endParaRPr lang="en-US" dirty="0"/>
          </a:p>
        </p:txBody>
      </p:sp>
      <p:sp>
        <p:nvSpPr>
          <p:cNvPr id="4" name="Text Placeholder 3"/>
          <p:cNvSpPr>
            <a:spLocks noGrp="1"/>
          </p:cNvSpPr>
          <p:nvPr>
            <p:ph type="body" sz="half" idx="2"/>
          </p:nvPr>
        </p:nvSpPr>
        <p:spPr/>
        <p:txBody>
          <a:bodyPr/>
          <a:lstStyle/>
          <a:p>
            <a:r>
              <a:rPr lang="en-US" dirty="0" smtClean="0"/>
              <a:t>Church of the Nativity, Bethlehem, Israel</a:t>
            </a:r>
            <a:endParaRPr lang="en-US" dirty="0"/>
          </a:p>
        </p:txBody>
      </p:sp>
      <p:pic>
        <p:nvPicPr>
          <p:cNvPr id="16386" name="Picture 2" descr="https://encrypted-tbn3.gstatic.com/images?q=tbn:ANd9GcTwcOuhyE77TUyeIPwbmvqM1CuoDzAFvKxzOuUIf3Ut1vbBSymyQQ"/>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5045" b="250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3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0.gstatic.com/images?q=tbn:ANd9GcT02IhnJwzlzw-4kqm6lpQLIljlMa31NVkUBEBz8ujitpcz51C0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0" y="990600"/>
            <a:ext cx="7243129" cy="53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2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1.gstatic.com/images?q=tbn:ANd9GcSpAhdTwZwiQjPNkiqZSKwpNyGXwM3S3UbXw3EDszNsfJcj3lx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535914"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8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jesuswalkedheretours.com/wp-content/uploads/2011/01/maryswell1.jpg?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81" y="381000"/>
            <a:ext cx="7856281" cy="5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54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0/0e/PikiWiki_Israel_18488_Nazareth_Vi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
            <a:ext cx="4114800" cy="610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05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words.ca/wp-content/uploads/2012/11/Nov-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09600"/>
            <a:ext cx="69723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42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719</Words>
  <Application>Microsoft Office PowerPoint</Application>
  <PresentationFormat>On-screen Show (4:3)</PresentationFormat>
  <Paragraphs>89</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Watching Jesus Grow Up</vt:lpstr>
      <vt:lpstr>PowerPoint Presentation</vt:lpstr>
      <vt:lpstr>PowerPoint Presentation</vt:lpstr>
      <vt:lpstr>Entrance to basement room of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Greek kurios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Becomes Famous &amp; Controversial</vt:lpstr>
      <vt:lpstr>PowerPoint Presentation</vt:lpstr>
      <vt:lpstr>PowerPoint Presentation</vt:lpstr>
      <vt:lpstr>PowerPoint Presentation</vt:lpstr>
      <vt:lpstr>Jesus heals man with withered hand.</vt:lpstr>
      <vt:lpstr>PowerPoint Presentation</vt:lpstr>
      <vt:lpstr>Talmud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53</dc:title>
  <dc:creator>Allan</dc:creator>
  <cp:lastModifiedBy>Allan</cp:lastModifiedBy>
  <cp:revision>27</cp:revision>
  <dcterms:created xsi:type="dcterms:W3CDTF">2015-01-03T16:23:17Z</dcterms:created>
  <dcterms:modified xsi:type="dcterms:W3CDTF">2015-02-18T17:20:46Z</dcterms:modified>
</cp:coreProperties>
</file>